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4130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067161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998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13 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түнде жаңбыр, найзағай. Жел солтүстік-шығыстан соғады, күші 9-14, екпіні 18 м/с. Ауа температурасы түнде 6-8, күндіз 17-19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14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13 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14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25476</TotalTime>
  <Words>607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4947</cp:revision>
  <cp:lastPrinted>2021-07-01T03:56:27Z</cp:lastPrinted>
  <dcterms:created xsi:type="dcterms:W3CDTF">2018-03-27T06:03:00Z</dcterms:created>
  <dcterms:modified xsi:type="dcterms:W3CDTF">2024-05-12T06:34:25Z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