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3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791021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мамырға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күндіз аздаған жаңбыр, найзағай. Оңтүстіктен жел соғады, күші 9-14, күндіз екпіні 15-20 м/с. Ауа температурасы түнде 13-15 градус, күндіз 25-27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күндіз жаңбыр</a:t>
            </a:r>
            <a:r>
              <a:rPr lang="kk-KZ" altLang="ru-RU" sz="1200" dirty="0">
                <a:latin typeface="Times New Roman" panose="02020603050405020304" pitchFamily="18" charset="0"/>
                <a:cs typeface="Times New Roman" panose="02020603050405020304" pitchFamily="18" charset="0"/>
              </a:rPr>
              <a:t> , найзағай.</a:t>
            </a:r>
            <a:r>
              <a:rPr lang="kk-KZ" sz="1200" dirty="0" smtClean="0">
                <a:latin typeface="Times New Roman" pitchFamily="18" charset="0"/>
                <a:cs typeface="Times New Roman" pitchFamily="18" charset="0"/>
                <a:sym typeface="+mn-ea"/>
              </a:rPr>
              <a:t> Оңтүстік-шығыстан соғатын жел солтүстік-шығысқа ауысады</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күші </a:t>
            </a:r>
            <a:r>
              <a:rPr lang="kk-KZ" sz="1200" dirty="0" smtClean="0">
                <a:latin typeface="Times New Roman" pitchFamily="18" charset="0"/>
                <a:cs typeface="Times New Roman" pitchFamily="18" charset="0"/>
                <a:sym typeface="+mn-ea"/>
              </a:rPr>
              <a:t>9-14 м/с</a:t>
            </a:r>
            <a:r>
              <a:rPr lang="kk-KZ" sz="1200" dirty="0" smtClean="0">
                <a:latin typeface="Times New Roman" pitchFamily="18" charset="0"/>
                <a:cs typeface="Times New Roman" pitchFamily="18" charset="0"/>
                <a:sym typeface="+mn-ea"/>
              </a:rPr>
              <a:t>. Ауа </a:t>
            </a:r>
            <a:r>
              <a:rPr lang="kk-KZ" sz="1200" dirty="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15-16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6588724"/>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a:t>
            </a:r>
            <a:r>
              <a:rPr lang="kk-KZ" altLang="ru-RU" sz="1200" b="1" i="1">
                <a:solidFill>
                  <a:srgbClr val="000000"/>
                </a:solidFill>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18889</TotalTime>
  <Words>503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3595</cp:revision>
  <cp:lastPrinted>2021-07-01T07:38:07Z</cp:lastPrinted>
  <dcterms:created xsi:type="dcterms:W3CDTF">2018-03-27T06:03:00Z</dcterms:created>
  <dcterms:modified xsi:type="dcterms:W3CDTF">2024-05-12T09:03:51Z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