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7306488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0375620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3506</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a:t>
            </a:r>
            <a:r>
              <a:rPr lang="kk-KZ" sz="1200" dirty="0" smtClean="0">
                <a:latin typeface="Times New Roman"/>
                <a:ea typeface="Times New Roman"/>
              </a:rPr>
              <a:t>Солтүстік-батыс, солтүстіктен </a:t>
            </a:r>
            <a:r>
              <a:rPr lang="kk-KZ" sz="1200" dirty="0" smtClean="0">
                <a:latin typeface="Times New Roman"/>
                <a:ea typeface="Times New Roman"/>
              </a:rPr>
              <a:t>жел </a:t>
            </a:r>
            <a:r>
              <a:rPr lang="kk-KZ" sz="1200" dirty="0">
                <a:latin typeface="Times New Roman"/>
                <a:ea typeface="Times New Roman"/>
              </a:rPr>
              <a:t>соғады, күші </a:t>
            </a:r>
            <a:r>
              <a:rPr lang="kk-KZ" sz="1200" dirty="0" smtClean="0">
                <a:latin typeface="Times New Roman"/>
                <a:ea typeface="Times New Roman"/>
              </a:rPr>
              <a:t>9-14, түнде екпіні 15-18 </a:t>
            </a:r>
            <a:r>
              <a:rPr lang="kk-KZ" sz="1200" dirty="0" smtClean="0">
                <a:latin typeface="Times New Roman"/>
                <a:ea typeface="Times New Roman"/>
              </a:rPr>
              <a:t>м/с</a:t>
            </a:r>
            <a:r>
              <a:rPr lang="kk-KZ" sz="1200" dirty="0">
                <a:latin typeface="Times New Roman"/>
                <a:ea typeface="Times New Roman"/>
              </a:rPr>
              <a:t>. Ауа температурасы түнде </a:t>
            </a:r>
            <a:r>
              <a:rPr lang="kk-KZ" sz="1200" dirty="0" smtClean="0">
                <a:latin typeface="Times New Roman"/>
                <a:ea typeface="Times New Roman"/>
              </a:rPr>
              <a:t>8-10</a:t>
            </a:r>
            <a:r>
              <a:rPr lang="kk-KZ" sz="1200" dirty="0" smtClean="0">
                <a:latin typeface="Times New Roman"/>
                <a:ea typeface="Times New Roman"/>
              </a:rPr>
              <a:t>, </a:t>
            </a:r>
            <a:r>
              <a:rPr lang="kk-KZ" sz="1200" dirty="0">
                <a:latin typeface="Times New Roman"/>
                <a:ea typeface="Times New Roman"/>
              </a:rPr>
              <a:t>күндіз </a:t>
            </a:r>
            <a:r>
              <a:rPr lang="kk-KZ" sz="1200" dirty="0" smtClean="0">
                <a:latin typeface="Times New Roman"/>
                <a:ea typeface="Times New Roman"/>
              </a:rPr>
              <a:t>18-20 </a:t>
            </a:r>
            <a:r>
              <a:rPr lang="kk-KZ" sz="1200" dirty="0" smtClean="0">
                <a:latin typeface="Times New Roman"/>
                <a:ea typeface="Times New Roman"/>
              </a:rPr>
              <a:t>жылы.</a:t>
            </a:r>
          </a:p>
          <a:p>
            <a:pPr algn="just">
              <a:buFont typeface="Arial" pitchFamily="34" charset="0"/>
              <a:buNone/>
            </a:pPr>
            <a:endParaRPr lang="kk-KZ" sz="1200" dirty="0" smtClean="0">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a:t>
            </a:r>
            <a:r>
              <a:rPr lang="kk-KZ" sz="1200" dirty="0" smtClean="0">
                <a:latin typeface="Times New Roman"/>
                <a:ea typeface="Times New Roman"/>
              </a:rPr>
              <a:t>түстіктен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7-9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20686</TotalTime>
  <Words>581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3641</cp:revision>
  <cp:lastPrinted>2023-02-06T06:57:51Z</cp:lastPrinted>
  <dcterms:created xsi:type="dcterms:W3CDTF">2018-03-27T06:03:00Z</dcterms:created>
  <dcterms:modified xsi:type="dcterms:W3CDTF">2024-05-12T07:40:26Z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