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12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8409990"/>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2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a:t>
            </a:r>
            <a:r>
              <a:rPr lang="kk-KZ" sz="1100" smtClean="0">
                <a:latin typeface="Times New Roman" pitchFamily="18" charset="0"/>
                <a:cs typeface="Times New Roman" pitchFamily="18" charset="0"/>
              </a:rPr>
              <a:t>, күндіз найзағай</a:t>
            </a:r>
            <a:r>
              <a:rPr lang="kk-KZ" sz="1100" dirty="0" smtClean="0">
                <a:latin typeface="Times New Roman" pitchFamily="18" charset="0"/>
                <a:cs typeface="Times New Roman" pitchFamily="18" charset="0"/>
              </a:rPr>
              <a:t>, бұршақ, дауыл. </a:t>
            </a:r>
            <a:r>
              <a:rPr lang="kk-KZ" sz="1100" dirty="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күндіз екпіні 23-28 м/с.  Ауа температурасы </a:t>
            </a:r>
            <a:r>
              <a:rPr lang="kk-KZ" sz="1100" dirty="0" smtClean="0">
                <a:latin typeface="Times New Roman" pitchFamily="18" charset="0"/>
                <a:cs typeface="Times New Roman" pitchFamily="18" charset="0"/>
              </a:rPr>
              <a:t>түнде  </a:t>
            </a:r>
            <a:r>
              <a:rPr lang="kk-KZ" sz="1100" dirty="0">
                <a:latin typeface="Times New Roman" pitchFamily="18" charset="0"/>
                <a:cs typeface="Times New Roman" pitchFamily="18" charset="0"/>
              </a:rPr>
              <a:t>12-14, 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p>
          <a:p>
            <a:pPr indent="180975" algn="ctr"/>
            <a:r>
              <a:rPr lang="kk-KZ" sz="1100" b="1" dirty="0">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жаңбыр. Солтүстік-батыстан жел соғады, күші 15-20 м/с. Ауа температурасы 4-6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13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14</a:t>
            </a:r>
            <a:r>
              <a:rPr lang="kk-KZ" altLang="ru-RU" sz="1100" dirty="0">
                <a:solidFill>
                  <a:srgbClr val="000000"/>
                </a:solidFill>
                <a:latin typeface="Times New Roman" pitchFamily="18" charset="0"/>
                <a:cs typeface="Times New Roman" pitchFamily="18" charset="0"/>
              </a:rPr>
              <a:t> 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15060</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4630</cp:revision>
  <cp:lastPrinted>2021-07-01T03:56:27Z</cp:lastPrinted>
  <dcterms:created xsi:type="dcterms:W3CDTF">2018-03-27T06:03:00Z</dcterms:created>
  <dcterms:modified xsi:type="dcterms:W3CDTF">2024-05-12T07:42:49Z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