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32684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южный 9-14 м/с. Температура воздуха ночью 7-9,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юго-западный 7-12 м/с. Температура воздуха ночью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8186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ночью 14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31409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5192</cp:revision>
  <cp:lastPrinted>2021-11-30T05:55:24Z</cp:lastPrinted>
  <dcterms:created xsi:type="dcterms:W3CDTF">2018-03-27T06:03:00Z</dcterms:created>
  <dcterms:modified xsi:type="dcterms:W3CDTF">2024-05-12T05:49:52Z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