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57556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дождь. Ветер юго-восточный с переходом на северный 9-14 м/с. Температура воздуха ночью 11-13,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25019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35716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4404</cp:revision>
  <cp:lastPrinted>2021-02-03T11:37:00Z</cp:lastPrinted>
  <dcterms:created xsi:type="dcterms:W3CDTF">2018-03-27T06:03:00Z</dcterms:created>
  <dcterms:modified xsi:type="dcterms:W3CDTF">2024-05-12T10:07:10Z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