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8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906419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72420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временами дождь. Ветер северо-западный, северный 9-14 м/с. Температура воздуха ночью 13-15, днем 17-19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25867</TotalTime>
  <Words>589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3309</cp:revision>
  <cp:lastPrinted>2021-10-15T03:50:29Z</cp:lastPrinted>
  <dcterms:created xsi:type="dcterms:W3CDTF">2018-03-27T06:03:00Z</dcterms:created>
  <dcterms:modified xsi:type="dcterms:W3CDTF">2024-05-12T08:04:54Z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