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444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7220589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202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Небольшая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еро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-западный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3-8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3-25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" sz="6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 до 08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Небольшая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без осадков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о-западный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2-7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8-10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3" name="TextBox 13"/>
          <p:cNvSpPr txBox="1"/>
          <p:nvPr/>
        </p:nvSpPr>
        <p:spPr>
          <a:xfrm>
            <a:off x="4990297" y="2118450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5" name="TextBox 15"/>
          <p:cNvSpPr txBox="1"/>
          <p:nvPr/>
        </p:nvSpPr>
        <p:spPr>
          <a:xfrm>
            <a:off x="4959899" y="302884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004386"/>
              </p:ext>
            </p:extLst>
          </p:nvPr>
        </p:nvGraphicFramePr>
        <p:xfrm>
          <a:off x="5010029" y="3840873"/>
          <a:ext cx="468016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2077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23142</TotalTime>
  <Words>668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3771</cp:revision>
  <cp:lastPrinted>2021-10-18T15:52:53Z</cp:lastPrinted>
  <dcterms:created xsi:type="dcterms:W3CDTF">2018-03-27T06:03:00Z</dcterms:created>
  <dcterms:modified xsi:type="dcterms:W3CDTF">2024-05-12T07:24:18Z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