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-39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04793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южный 9-14, днем порывы 15-20 м/с. Температура воздуха ночью 13-15, днем 25-27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13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504355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18985</TotalTime>
  <Words>547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3575</cp:revision>
  <cp:lastPrinted>2021-07-01T03:56:27Z</cp:lastPrinted>
  <dcterms:created xsi:type="dcterms:W3CDTF">2018-03-27T06:03:00Z</dcterms:created>
  <dcterms:modified xsi:type="dcterms:W3CDTF">2024-05-12T08:57:39Z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