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6992D57-6A4D-4C4D-A9B9-3C79A02F98D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438B2A-0602-48AB-804E-BB83A16D6EA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D0FB22-4E84-46D4-805C-9E058820FA0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C01F32-C69F-4EBD-B2B3-313D0B9845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F5EC0B-1A6D-4D70-B472-D0E41FE71C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97A20-B333-4E7B-9C62-D4CE57E8BB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129F1-8523-448C-B347-202E03717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B6B380-E92A-4B97-9F40-9CB62FFA9D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E43277-0EF0-4E7F-B6DA-7DC99CEF65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3858A2-A5B6-4A22-8FB1-BFC4496DD1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7C4E1-A49F-40A5-BC34-FD8D10CB3F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D5438F-41EE-4524-8392-3DB161DCCB8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34279DE-C230-45C0-85AC-BE87596CCC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133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12 мая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13 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12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13 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ночью и утром дождь. Ветер северо-восточный 2-7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12-14</a:t>
            </a:r>
            <a:r>
              <a:rPr lang="ru-RU" dirty="0">
                <a:solidFill>
                  <a:schemeClr val="tx1"/>
                </a:solidFill>
              </a:rPr>
              <a:t>, днем 20-22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14 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13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14 мая</a:t>
            </a:r>
          </a:p>
          <a:p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</a:t>
            </a:r>
            <a:r>
              <a:rPr lang="ru-RU" sz="1100" dirty="0">
                <a:solidFill>
                  <a:schemeClr val="tx1"/>
                </a:solidFill>
              </a:rPr>
              <a:t> 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</a:t>
            </a:r>
            <a:r>
              <a:rPr lang="ru-RU" sz="1100" dirty="0">
                <a:solidFill>
                  <a:schemeClr val="tx1"/>
                </a:solidFill>
              </a:rPr>
              <a:t>3-8 м/с. Температура воздуха 13-15 тепла</a:t>
            </a:r>
            <a:r>
              <a:rPr lang="kk-KZ" sz="1100" dirty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13 мая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14 мая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12 мая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212200"/>
              </p:ext>
            </p:extLst>
          </p:nvPr>
        </p:nvGraphicFramePr>
        <p:xfrm>
          <a:off x="4962525" y="4135438"/>
          <a:ext cx="4816475" cy="2105026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3419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Медеуова Г.А.</a:t>
            </a:r>
            <a:r>
              <a:rPr lang="ru-RU" altLang="ru-RU" sz="1000" b="1" i="1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19495</TotalTime>
  <Words>760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4585</cp:revision>
  <cp:lastPrinted>2021-07-01T09:11:30Z</cp:lastPrinted>
  <dcterms:created xsi:type="dcterms:W3CDTF">2018-03-27T06:03:00Z</dcterms:created>
  <dcterms:modified xsi:type="dcterms:W3CDTF">2024-05-12T07:43:46Z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