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39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70591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 5-10, днем 9-14 м/с. Температура воздуха ночью 6-8,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с переходом на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15-20, временами 23-28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210288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19968</TotalTime>
  <Words>635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3673</cp:revision>
  <cp:lastPrinted>2021-07-01T03:56:27Z</cp:lastPrinted>
  <dcterms:created xsi:type="dcterms:W3CDTF">2018-03-27T06:03:00Z</dcterms:created>
  <dcterms:modified xsi:type="dcterms:W3CDTF">2024-05-12T08:50:27Z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