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-396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94169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№133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по 20 ч. 13 мая 2024 г.</a:t>
            </a:r>
            <a:r>
              <a:rPr lang="kk-KZ" sz="1200" dirty="0" smtClean="0"/>
              <a:t>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 5-10, днем 9-14 м/с. Температура воздуха ночью 6-8, днем 22-24 тепла.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13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 Ветер южный с переходом на северо-восточный 9-14, порывы 15-20, временами 23-28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12-14 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6050765"/>
              </p:ext>
            </p:extLst>
          </p:nvPr>
        </p:nvGraphicFramePr>
        <p:xfrm>
          <a:off x="4953000" y="4149080"/>
          <a:ext cx="4643470" cy="21082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18351</TotalTime>
  <Words>589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3589</cp:revision>
  <cp:lastPrinted>2021-07-01T03:56:27Z</cp:lastPrinted>
  <dcterms:created xsi:type="dcterms:W3CDTF">2018-03-27T06:03:00Z</dcterms:created>
  <dcterms:modified xsi:type="dcterms:W3CDTF">2024-05-12T08:50:25Z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