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02792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9022466"/>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560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жаңбыр, найзағай, бұрщақ.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7-9,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16-18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найзағай.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 </a:t>
            </a:r>
            <a:r>
              <a:rPr lang="kk-KZ" sz="1100" b="1" dirty="0" smtClean="0">
                <a:solidFill>
                  <a:schemeClr val="tx1"/>
                </a:solidFill>
                <a:latin typeface="Times New Roman" panose="02020603050405020304" pitchFamily="18" charset="0"/>
                <a:cs typeface="Times New Roman" panose="02020603050405020304" pitchFamily="18" charset="0"/>
              </a:rPr>
              <a:t>мамыр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25470</TotalTime>
  <Words>578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4943</cp:revision>
  <cp:lastPrinted>2021-07-01T03:56:27Z</cp:lastPrinted>
  <dcterms:created xsi:type="dcterms:W3CDTF">2018-03-27T06:03:00Z</dcterms:created>
  <dcterms:modified xsi:type="dcterms:W3CDTF">2024-05-11T06:43:07Z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