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09938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11 мамыр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7" y="98449"/>
            <a:ext cx="471490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мамырға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11</a:t>
            </a:r>
            <a:r>
              <a:rPr lang="kk-KZ" altLang="ru-RU" sz="1200" b="1" dirty="0" smtClean="0">
                <a:solidFill>
                  <a:srgbClr val="000000"/>
                </a:solidFill>
                <a:latin typeface="Times New Roman" pitchFamily="18" charset="0"/>
                <a:cs typeface="Times New Roman" pitchFamily="18" charset="0"/>
              </a:rPr>
              <a:t>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12 мамыр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күндіз кей уақыттарда жаңбыр 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7-12,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15-20 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6-8 градус жылы,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20-22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13 мамырға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12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13</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Батыстан, солтүстік-батыстан жел соғады, күші 7-12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9-11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9478957"/>
              </p:ext>
            </p:extLst>
          </p:nvPr>
        </p:nvGraphicFramePr>
        <p:xfrm>
          <a:off x="5024438" y="4143380"/>
          <a:ext cx="4667576" cy="2144628"/>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77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8" y="3429000"/>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9023"/>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12 мамырда, 13 мамырда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сейілуіне</a:t>
            </a:r>
            <a:r>
              <a:rPr lang="kk-KZ"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7"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Терекова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17587</TotalTime>
  <Words>531</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4318</cp:revision>
  <cp:lastPrinted>2021-07-01T07:38:07Z</cp:lastPrinted>
  <dcterms:created xsi:type="dcterms:W3CDTF">2018-03-27T06:03:00Z</dcterms:created>
  <dcterms:modified xsi:type="dcterms:W3CDTF">2024-05-11T08:27:39Z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