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709966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11</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11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1240759"/>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12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жауын-шашынсыз. </a:t>
            </a:r>
            <a:r>
              <a:rPr lang="kk-KZ" sz="1100" kern="1400">
                <a:solidFill>
                  <a:srgbClr val="000000"/>
                </a:solidFill>
                <a:latin typeface="Times New Roman" panose="02020603050405020304" pitchFamily="18" charset="0"/>
                <a:ea typeface="Times New Roman" panose="02020603050405020304" pitchFamily="18" charset="0"/>
              </a:rPr>
              <a:t>Оңтүстік-батыстан</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 түнде 4-6, күндіз 20-22 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12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13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Оңтүстіктен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7-9</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12 мамырда, түнде 13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29353</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5008</cp:revision>
  <cp:lastPrinted>2023-01-16T10:13:34Z</cp:lastPrinted>
  <dcterms:created xsi:type="dcterms:W3CDTF">2018-03-27T06:03:00Z</dcterms:created>
  <dcterms:modified xsi:type="dcterms:W3CDTF">2024-05-11T07:37:25Z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