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346"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№132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11 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2999" y="114300"/>
            <a:ext cx="4824413" cy="2262158"/>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12 мамырға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2024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11 </a:t>
            </a:r>
            <a:r>
              <a:rPr lang="ru-RU" sz="1100" b="1" dirty="0" err="1" smtClean="0">
                <a:latin typeface="Times New Roman" pitchFamily="18" charset="0"/>
                <a:cs typeface="Times New Roman" pitchFamily="18" charset="0"/>
              </a:rPr>
              <a:t>мамыр</a:t>
            </a:r>
            <a:r>
              <a:rPr lang="ru-RU" sz="1100" b="1" dirty="0" smtClean="0">
                <a:latin typeface="Times New Roman"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20-дан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12 </a:t>
            </a:r>
            <a:r>
              <a:rPr lang="ru-RU" sz="1100" b="1" dirty="0" err="1" smtClean="0">
                <a:latin typeface="Times New Roman" pitchFamily="18" charset="0"/>
                <a:cs typeface="Times New Roman" pitchFamily="18" charset="0"/>
              </a:rPr>
              <a:t>мамыр</a:t>
            </a:r>
            <a:r>
              <a:rPr lang="kk-KZ" altLang="ru-RU" sz="1100" b="1" dirty="0" smtClean="0">
                <a:latin typeface="Times New Roman" pitchFamily="18" charset="0"/>
                <a:ea typeface="Times New Roman KZ"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20-ға </a:t>
            </a:r>
            <a:r>
              <a:rPr lang="ru-RU" sz="1100" b="1" dirty="0" err="1" smtClean="0">
                <a:latin typeface="Times New Roman" pitchFamily="18" charset="0"/>
                <a:cs typeface="Times New Roman" pitchFamily="18" charset="0"/>
              </a:rPr>
              <a:t>дейін</a:t>
            </a:r>
            <a:endParaRPr lang="ru-RU" sz="1100" b="1" dirty="0" smtClean="0">
              <a:latin typeface="Times New Roman" pitchFamily="18" charset="0"/>
              <a:cs typeface="Times New Roman" pitchFamily="18" charset="0"/>
            </a:endParaRPr>
          </a:p>
          <a:p>
            <a:r>
              <a:rPr lang="kk-KZ" sz="1200" dirty="0" smtClean="0">
                <a:latin typeface="Times New Roman KZ" pitchFamily="18" charset="0"/>
                <a:ea typeface="Times New Roman KZ" pitchFamily="18" charset="0"/>
              </a:rPr>
              <a:t>Көшпелі бұлтты, түнде және таңертең аздаған жаңбыр. Солтүстік-батыстан жел соғады</a:t>
            </a:r>
            <a:r>
              <a:rPr lang="kk-KZ" sz="1200" dirty="0" smtClean="0">
                <a:latin typeface="Times New Roman" pitchFamily="18" charset="0"/>
                <a:cs typeface="Times New Roman" pitchFamily="18" charset="0"/>
              </a:rPr>
              <a:t>, күші 7-12 м/с. Ауа температурасы түнде 11-13, күндіз 22-24 градус жылы.</a:t>
            </a:r>
          </a:p>
          <a:p>
            <a:endParaRPr lang="kk-KZ"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13 мамыр</a:t>
            </a:r>
          </a:p>
          <a:p>
            <a:pPr marL="228600" indent="-228600" algn="ctr"/>
            <a:r>
              <a:rPr lang="ru-RU" sz="1050" b="1" dirty="0" smtClean="0">
                <a:latin typeface="Times New Roman" pitchFamily="18" charset="0"/>
                <a:ea typeface="Times New Roman KZ" pitchFamily="18" charset="0"/>
                <a:cs typeface="Times New Roman" pitchFamily="18" charset="0"/>
              </a:rPr>
              <a:t>2024 </a:t>
            </a:r>
            <a:r>
              <a:rPr lang="ru-RU" sz="1050" b="1" dirty="0" err="1" smtClean="0">
                <a:latin typeface="Times New Roman" pitchFamily="18" charset="0"/>
                <a:ea typeface="Times New Roman KZ" pitchFamily="18" charset="0"/>
                <a:cs typeface="Times New Roman" pitchFamily="18" charset="0"/>
              </a:rPr>
              <a:t>жылғы </a:t>
            </a:r>
            <a:r>
              <a:rPr lang="ru-RU" sz="1050" b="1" dirty="0" smtClean="0">
                <a:latin typeface="Times New Roman" pitchFamily="18" charset="0"/>
                <a:ea typeface="Times New Roman KZ" pitchFamily="18" charset="0"/>
                <a:cs typeface="Times New Roman" pitchFamily="18" charset="0"/>
              </a:rPr>
              <a:t>12</a:t>
            </a:r>
            <a:r>
              <a:rPr lang="kk-KZ" altLang="ru-RU" sz="1050" b="1" dirty="0" smtClean="0">
                <a:latin typeface="Times New Roman" pitchFamily="18" charset="0"/>
                <a:ea typeface="Times New Roman KZ" pitchFamily="18" charset="0"/>
                <a:cs typeface="Times New Roman" pitchFamily="18" charset="0"/>
              </a:rPr>
              <a:t> мамыр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20-дан </a:t>
            </a:r>
            <a:r>
              <a:rPr lang="ru-RU" sz="1050" b="1" dirty="0" err="1" smtClean="0">
                <a:latin typeface="Times New Roman" pitchFamily="18" charset="0"/>
                <a:ea typeface="Times New Roman KZ" pitchFamily="18" charset="0"/>
                <a:cs typeface="Times New Roman" pitchFamily="18" charset="0"/>
              </a:rPr>
              <a:t>бастап</a:t>
            </a:r>
            <a:r>
              <a:rPr lang="ru-RU" sz="1050" b="1" dirty="0" smtClean="0">
                <a:latin typeface="Times New Roman" pitchFamily="18" charset="0"/>
                <a:ea typeface="Times New Roman KZ" pitchFamily="18" charset="0"/>
                <a:cs typeface="Times New Roman" pitchFamily="18" charset="0"/>
              </a:rPr>
              <a:t> 13 </a:t>
            </a:r>
            <a:r>
              <a:rPr lang="ru-RU" sz="1050" b="1" dirty="0" err="1" smtClean="0">
                <a:latin typeface="Times New Roman" pitchFamily="18" charset="0"/>
                <a:ea typeface="Times New Roman KZ" pitchFamily="18" charset="0"/>
                <a:cs typeface="Times New Roman" pitchFamily="18" charset="0"/>
              </a:rPr>
              <a:t>мамыр</a:t>
            </a:r>
            <a:r>
              <a:rPr lang="ru-RU" sz="1050" b="1" dirty="0" smtClean="0">
                <a:latin typeface="Times New Roman" pitchFamily="18" charset="0"/>
                <a:ea typeface="Times New Roman KZ" pitchFamily="18" charset="0"/>
                <a:cs typeface="Times New Roman" pitchFamily="18" charset="0"/>
              </a:rPr>
              <a:t>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08-ге </a:t>
            </a:r>
            <a:r>
              <a:rPr lang="ru-RU" sz="1050" b="1" dirty="0" err="1" smtClean="0">
                <a:latin typeface="Times New Roman" pitchFamily="18" charset="0"/>
                <a:ea typeface="Times New Roman KZ" pitchFamily="18" charset="0"/>
                <a:cs typeface="Times New Roman" pitchFamily="18" charset="0"/>
              </a:rPr>
              <a:t>дейін</a:t>
            </a:r>
            <a:endParaRPr lang="ru-RU" sz="1050" b="1" dirty="0" smtClean="0">
              <a:latin typeface="Times New Roman" pitchFamily="18" charset="0"/>
              <a:ea typeface="Times New Roman KZ" pitchFamily="18" charset="0"/>
              <a:cs typeface="Times New Roman" pitchFamily="18" charset="0"/>
            </a:endParaRPr>
          </a:p>
          <a:p>
            <a:pPr marL="228600" indent="-228600" algn="ctr"/>
            <a:endParaRPr lang="ru-RU" sz="1050" b="1" dirty="0" smtClean="0">
              <a:latin typeface="Times New Roman" pitchFamily="18" charset="0"/>
              <a:ea typeface="Times New Roman KZ" pitchFamily="18" charset="0"/>
              <a:cs typeface="Times New Roman" pitchFamily="18" charset="0"/>
            </a:endParaRPr>
          </a:p>
          <a:p>
            <a:pPr algn="just" fontAlgn="auto">
              <a:spcBef>
                <a:spcPts val="0"/>
              </a:spcBef>
              <a:spcAft>
                <a:spcPts val="0"/>
              </a:spcAft>
              <a:defRPr/>
            </a:pPr>
            <a:r>
              <a:rPr lang="kk-KZ" sz="1200" dirty="0" smtClean="0">
                <a:latin typeface="Times New Roman KZ" pitchFamily="18" charset="0"/>
                <a:ea typeface="Times New Roman KZ" pitchFamily="18" charset="0"/>
              </a:rPr>
              <a:t>Көшпелі бұлтты, жауын-шашынсыз. Солтүстіктен жел соғады</a:t>
            </a:r>
            <a:r>
              <a:rPr lang="kk-KZ" sz="1200" dirty="0" smtClean="0">
                <a:latin typeface="Times New Roman" pitchFamily="18" charset="0"/>
                <a:cs typeface="Times New Roman" pitchFamily="18" charset="0"/>
              </a:rPr>
              <a:t>, күші 5-10 м/с. Ауа температурасы 10-12 градус жылы.</a:t>
            </a: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428868"/>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2024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12 </a:t>
            </a:r>
            <a:r>
              <a:rPr lang="ru-RU" sz="1200" dirty="0" err="1" smtClean="0">
                <a:solidFill>
                  <a:schemeClr val="tx1"/>
                </a:solidFill>
                <a:latin typeface="Times New Roman" panose="02020603050405020304" pitchFamily="18" charset="0"/>
                <a:cs typeface="Times New Roman" panose="02020603050405020304" pitchFamily="18" charset="0"/>
              </a:rPr>
              <a:t>мамыр</a:t>
            </a:r>
            <a:r>
              <a:rPr lang="kk-KZ" sz="1200" dirty="0" smtClean="0">
                <a:solidFill>
                  <a:schemeClr val="tx1"/>
                </a:solidFill>
                <a:latin typeface="Times New Roman" panose="02020603050405020304" pitchFamily="18" charset="0"/>
                <a:cs typeface="Times New Roman" panose="02020603050405020304" pitchFamily="18" charset="0"/>
              </a:rPr>
              <a:t>, 13 мамыр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431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6</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baseline="0" dirty="0" smtClean="0">
                          <a:latin typeface="Times New Roman KZ" pitchFamily="18" charset="0"/>
                          <a:ea typeface="Times New Roman KZ" pitchFamily="18" charset="0"/>
                        </a:rPr>
                        <a:t>0,018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7</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0,014</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454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0,091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35</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0,176</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47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0,025</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143644"/>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Айтуган</a:t>
            </a:r>
            <a:r>
              <a:rPr lang="ru-RU" altLang="ru-RU" sz="1400" b="1" i="1" dirty="0" smtClean="0">
                <a:solidFill>
                  <a:srgbClr val="000000"/>
                </a:solidFill>
                <a:latin typeface="Times New Roman" panose="02020603050405020304" pitchFamily="18" charset="0"/>
                <a:cs typeface="Times New Roman" panose="02020603050405020304" pitchFamily="18" charset="0"/>
              </a:rPr>
              <a:t> А А /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19055</TotalTime>
  <Words>540</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4197</cp:revision>
  <cp:lastPrinted>2021-07-01T03:56:27Z</cp:lastPrinted>
  <dcterms:created xsi:type="dcterms:W3CDTF">2018-03-27T06:03:00Z</dcterms:created>
  <dcterms:modified xsi:type="dcterms:W3CDTF">2024-05-11T08:11:01Z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