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087425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12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13 мамыр</a:t>
            </a: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12 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13 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a:t>
            </a:r>
            <a:r>
              <a:rPr lang="kk-KZ" sz="1200" dirty="0"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түстік-шығыстан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8-10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3229417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081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13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19969</TotalTime>
  <Words>584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3797</cp:revision>
  <cp:lastPrinted>2021-07-01T07:38:07Z</cp:lastPrinted>
  <dcterms:created xsi:type="dcterms:W3CDTF">2018-03-27T06:03:00Z</dcterms:created>
  <dcterms:modified xsi:type="dcterms:W3CDTF">2024-05-11T06:21:22Z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