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698509131"/>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132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25124043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635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0.127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0.199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0.049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мамырға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12 мамыр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27-29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мамырға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13 мамыр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a:t>
            </a:r>
            <a:r>
              <a:rPr lang="kk-KZ" sz="1200" dirty="0" smtClean="0">
                <a:solidFill>
                  <a:srgbClr val="000000"/>
                </a:solidFill>
                <a:latin typeface="Times New Roman" panose="02020603050405020304" pitchFamily="18" charset="0"/>
                <a:cs typeface="Times New Roman" panose="02020603050405020304" pitchFamily="18" charset="0"/>
                <a:sym typeface="+mn-ea"/>
              </a:rPr>
              <a:t>түстік-шығыстан түнде 8-13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16-18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12 </a:t>
            </a:r>
            <a:r>
              <a:rPr lang="ru-RU" sz="1200" dirty="0" err="1" smtClean="0">
                <a:solidFill>
                  <a:schemeClr val="tx1"/>
                </a:solidFill>
                <a:latin typeface="Times New Roman" pitchFamily="18" charset="0"/>
                <a:cs typeface="Times New Roman" pitchFamily="18" charset="0"/>
              </a:rPr>
              <a:t>мамыр</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13 мамырға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14644</TotalTime>
  <Words>550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3114</cp:revision>
  <cp:lastPrinted>2021-07-01T07:38:07Z</cp:lastPrinted>
  <dcterms:created xsi:type="dcterms:W3CDTF">2018-03-27T06:03:00Z</dcterms:created>
  <dcterms:modified xsi:type="dcterms:W3CDTF">2024-05-11T06:25:12Z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