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72" d="100"/>
          <a:sy n="72" d="100"/>
        </p:scale>
        <p:origin x="-42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2359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12 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anose="02020603050405020304" pitchFamily="18" charset="0"/>
              <a:cs typeface="Times New Roman" panose="02020603050405020304"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7-9 градус </a:t>
            </a:r>
            <a:r>
              <a:rPr lang="ru-RU" sz="1200" dirty="0" err="1" smtClean="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33666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көтеріңк</a:t>
            </a:r>
            <a:r>
              <a:rPr lang="kk-KZ" altLang="en-US" sz="1200" dirty="0" smtClean="0">
                <a:solidFill>
                  <a:srgbClr val="000000"/>
                </a:solidFill>
                <a:latin typeface="Times New Roman" panose="02020603050405020304" pitchFamily="18" charset="0"/>
              </a:rPr>
              <a:t>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8087680"/>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14401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19041</TotalTime>
  <Words>548</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3630</cp:revision>
  <cp:lastPrinted>2021-07-01T07:38:07Z</cp:lastPrinted>
  <dcterms:created xsi:type="dcterms:W3CDTF">2018-03-27T06:03:00Z</dcterms:created>
  <dcterms:modified xsi:type="dcterms:W3CDTF">2024-05-11T09:27:55Z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