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3" d="100"/>
          <a:sy n="73" d="100"/>
        </p:scale>
        <p:origin x="-3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36716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бұлтты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ауысады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7-12 м/с.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температурасы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dirty="0" smtClean="0">
                <a:latin typeface="Times New Roman" panose="02020603050405020304" pitchFamily="18" charset="0"/>
                <a:cs typeface="Times New Roman" panose="02020603050405020304" pitchFamily="18" charset="0"/>
              </a:rPr>
              <a:t> 3-5,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18-20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13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13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жинажиналуын</a:t>
            </a:r>
            <a:r>
              <a:rPr lang="kk-KZ" altLang="en-US" sz="1200" dirty="0" smtClean="0">
                <a:solidFill>
                  <a:schemeClr val="tx1"/>
                </a:solidFill>
                <a:latin typeface="Times New Roman" pitchFamily="18" charset="0"/>
                <a:cs typeface="Times New Roman" pitchFamily="18" charset="0"/>
                <a:sym typeface="+mn-ea"/>
              </a:rPr>
              <a:t>а 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753056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19616</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3705</cp:revision>
  <cp:lastPrinted>2021-07-01T07:38:07Z</cp:lastPrinted>
  <dcterms:created xsi:type="dcterms:W3CDTF">2018-03-27T06:03:00Z</dcterms:created>
  <dcterms:modified xsi:type="dcterms:W3CDTF">2024-05-11T09:07:00Z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