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2364"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4773500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03756200"/>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3456</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dirty="0">
                <a:latin typeface="Times New Roman"/>
                <a:ea typeface="Times New Roman"/>
              </a:rPr>
              <a:t>Б</a:t>
            </a:r>
            <a:r>
              <a:rPr lang="kk-KZ" sz="1200" dirty="0" smtClean="0">
                <a:latin typeface="Times New Roman"/>
                <a:ea typeface="Times New Roman"/>
              </a:rPr>
              <a:t>ұлтты</a:t>
            </a:r>
            <a:r>
              <a:rPr lang="kk-KZ" sz="1200" dirty="0">
                <a:latin typeface="Times New Roman"/>
                <a:ea typeface="Times New Roman"/>
              </a:rPr>
              <a:t>, </a:t>
            </a:r>
            <a:r>
              <a:rPr lang="kk-KZ" sz="1200" dirty="0" smtClean="0">
                <a:latin typeface="Times New Roman"/>
                <a:ea typeface="Times New Roman"/>
              </a:rPr>
              <a:t>күндіз жаңбыр, найзағай. </a:t>
            </a:r>
            <a:r>
              <a:rPr lang="kk-KZ" sz="1200" dirty="0" smtClean="0">
                <a:latin typeface="Times New Roman"/>
                <a:ea typeface="Times New Roman"/>
              </a:rPr>
              <a:t>Оңтүстік-шығыстан </a:t>
            </a:r>
            <a:r>
              <a:rPr lang="kk-KZ" sz="1200" dirty="0" smtClean="0">
                <a:latin typeface="Times New Roman"/>
                <a:ea typeface="Times New Roman"/>
              </a:rPr>
              <a:t>солтүстік-батысқа ауысып жел </a:t>
            </a:r>
            <a:r>
              <a:rPr lang="kk-KZ" sz="1200" dirty="0">
                <a:latin typeface="Times New Roman"/>
                <a:ea typeface="Times New Roman"/>
              </a:rPr>
              <a:t>соғады, күші </a:t>
            </a:r>
            <a:r>
              <a:rPr lang="kk-KZ" sz="1200" dirty="0" smtClean="0">
                <a:latin typeface="Times New Roman"/>
                <a:ea typeface="Times New Roman"/>
              </a:rPr>
              <a:t>түнде 2-7, күндіз </a:t>
            </a:r>
            <a:r>
              <a:rPr lang="kk-KZ" sz="1200" dirty="0" smtClean="0">
                <a:latin typeface="Times New Roman"/>
                <a:ea typeface="Times New Roman"/>
              </a:rPr>
              <a:t>9-14 </a:t>
            </a:r>
            <a:r>
              <a:rPr lang="kk-KZ" sz="1200" dirty="0" smtClean="0">
                <a:latin typeface="Times New Roman"/>
                <a:ea typeface="Times New Roman"/>
              </a:rPr>
              <a:t>м/с</a:t>
            </a:r>
            <a:r>
              <a:rPr lang="kk-KZ" sz="1200" dirty="0">
                <a:latin typeface="Times New Roman"/>
                <a:ea typeface="Times New Roman"/>
              </a:rPr>
              <a:t>. Ауа температурасы түнде </a:t>
            </a:r>
            <a:r>
              <a:rPr lang="kk-KZ" sz="1200" dirty="0" smtClean="0">
                <a:latin typeface="Times New Roman"/>
                <a:ea typeface="Times New Roman"/>
              </a:rPr>
              <a:t>12-14, </a:t>
            </a:r>
            <a:r>
              <a:rPr lang="kk-KZ" sz="1200" dirty="0">
                <a:latin typeface="Times New Roman"/>
                <a:ea typeface="Times New Roman"/>
              </a:rPr>
              <a:t>күндіз </a:t>
            </a:r>
            <a:r>
              <a:rPr lang="kk-KZ" sz="1200" dirty="0" smtClean="0">
                <a:latin typeface="Times New Roman"/>
                <a:ea typeface="Times New Roman"/>
              </a:rPr>
              <a:t>22-24 </a:t>
            </a:r>
            <a:r>
              <a:rPr lang="kk-KZ" sz="1200" dirty="0" smtClean="0">
                <a:latin typeface="Times New Roman"/>
                <a:ea typeface="Times New Roman"/>
              </a:rPr>
              <a:t>жылы</a:t>
            </a:r>
            <a:r>
              <a:rPr lang="kk-KZ" sz="1200" dirty="0" smtClean="0">
                <a:latin typeface="Times New Roman"/>
                <a:ea typeface="Times New Roman"/>
              </a:rPr>
              <a:t>.</a:t>
            </a:r>
          </a:p>
          <a:p>
            <a:pPr algn="just">
              <a:buFont typeface="Arial" pitchFamily="34" charset="0"/>
              <a:buNone/>
            </a:pPr>
            <a:endParaRPr lang="kk-KZ" sz="1200" dirty="0" smtClean="0">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a:t>
            </a:r>
            <a:r>
              <a:rPr lang="kk-KZ" sz="1200" dirty="0" smtClean="0">
                <a:latin typeface="Times New Roman"/>
                <a:ea typeface="Times New Roman"/>
              </a:rPr>
              <a:t>түстік-батыстан</a:t>
            </a:r>
            <a:r>
              <a:rPr lang="kk-KZ" sz="1200" kern="1400" dirty="0" smtClean="0">
                <a:solidFill>
                  <a:srgbClr val="000000"/>
                </a:solidFill>
                <a:latin typeface="Times New Roman"/>
                <a:ea typeface="Times New Roman"/>
              </a:rPr>
              <a:t>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екпіні 15-18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8</a:t>
            </a:r>
            <a:r>
              <a:rPr lang="kk-KZ" altLang="ru-RU" sz="1200" dirty="0" smtClean="0">
                <a:solidFill>
                  <a:srgbClr val="000000"/>
                </a:solidFill>
                <a:latin typeface="Times New Roman" pitchFamily="18" charset="0"/>
                <a:cs typeface="Times New Roman" pitchFamily="18" charset="0"/>
              </a:rPr>
              <a:t>-10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12 </a:t>
            </a:r>
            <a:r>
              <a:rPr lang="ru-RU" sz="1200" b="1" dirty="0" err="1" smtClean="0">
                <a:solidFill>
                  <a:schemeClr val="tx1"/>
                </a:solidFill>
                <a:latin typeface="Times New Roman" panose="02020603050405020304" pitchFamily="18" charset="0"/>
                <a:cs typeface="Times New Roman" panose="02020603050405020304" pitchFamily="18" charset="0"/>
              </a:rPr>
              <a:t>мамыр</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20684</TotalTime>
  <Words>589</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3640</cp:revision>
  <cp:lastPrinted>2023-02-06T06:57:51Z</cp:lastPrinted>
  <dcterms:created xsi:type="dcterms:W3CDTF">2018-03-27T06:03:00Z</dcterms:created>
  <dcterms:modified xsi:type="dcterms:W3CDTF">2024-05-11T08:35:13Z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