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4313316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just"/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северный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4460" y="231374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4452654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19997</TotalTime>
  <Words>613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3514</cp:revision>
  <cp:lastPrinted>2021-07-01T03:56:27Z</cp:lastPrinted>
  <dcterms:created xsi:type="dcterms:W3CDTF">2018-03-27T06:03:00Z</dcterms:created>
  <dcterms:modified xsi:type="dcterms:W3CDTF">2024-05-11T06:11:28Z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