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490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276872"/>
            <a:ext cx="475217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мая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537960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11 мая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574329684"/>
              </p:ext>
            </p:extLst>
          </p:nvPr>
        </p:nvGraphicFramePr>
        <p:xfrm>
          <a:off x="5025008" y="4077072"/>
          <a:ext cx="4693124" cy="23899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046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415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738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551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262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68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58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279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0,70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909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9"/>
            <a:ext cx="4759800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1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12 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11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по 20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tabLst>
                <a:tab pos="17621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южный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15-20, порывы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13 мая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12 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13 мая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южный 9-14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/Т.Марьина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16320</TotalTime>
  <Words>595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4835</cp:revision>
  <cp:lastPrinted>2021-07-01T03:56:27Z</cp:lastPrinted>
  <dcterms:created xsi:type="dcterms:W3CDTF">2018-03-27T06:03:00Z</dcterms:created>
  <dcterms:modified xsi:type="dcterms:W3CDTF">2024-05-11T06:27:57Z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