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3" d="100"/>
          <a:sy n="73" d="100"/>
        </p:scale>
        <p:origin x="-39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276188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9-14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8-10, днем 24-26  тепла.</a:t>
            </a: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с 20 ч. 12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13 мая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30298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343969"/>
              </p:ext>
            </p:extLst>
          </p:nvPr>
        </p:nvGraphicFramePr>
        <p:xfrm>
          <a:off x="5097016" y="4299341"/>
          <a:ext cx="4687289" cy="1001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З.Ж.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18981</TotalTime>
  <Words>543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3572</cp:revision>
  <cp:lastPrinted>2021-07-01T03:56:27Z</cp:lastPrinted>
  <dcterms:created xsi:type="dcterms:W3CDTF">2018-03-27T06:03:00Z</dcterms:created>
  <dcterms:modified xsi:type="dcterms:W3CDTF">2024-05-11T09:27:00Z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