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03235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12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9-14, днем порывы 15-20 м/с. Температура воздуха ночью 5-7, днем 20-22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по 08 ч. 13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43469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19325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3167</cp:revision>
  <cp:lastPrinted>2021-07-01T03:56:27Z</cp:lastPrinted>
  <dcterms:created xsi:type="dcterms:W3CDTF">2018-03-27T06:03:00Z</dcterms:created>
  <dcterms:modified xsi:type="dcterms:W3CDTF">2024-05-11T08:04:01Z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