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8676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990297" y="21184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9899" y="30288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80680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23134</TotalTime>
  <Words>673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3768</cp:revision>
  <cp:lastPrinted>2021-10-18T15:52:53Z</cp:lastPrinted>
  <dcterms:created xsi:type="dcterms:W3CDTF">2018-03-27T06:03:00Z</dcterms:created>
  <dcterms:modified xsi:type="dcterms:W3CDTF">2024-05-11T06:10:36Z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