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223939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юго-западный 7-12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4-6, днем 20-22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без осадков. Ветер южный 7-12 м/с. Температура воздуха ночью 7-9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567664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13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31399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5188</cp:revision>
  <cp:lastPrinted>2021-11-30T05:55:24Z</cp:lastPrinted>
  <dcterms:created xsi:type="dcterms:W3CDTF">2018-03-27T06:03:00Z</dcterms:created>
  <dcterms:modified xsi:type="dcterms:W3CDTF">2024-05-11T07:36:20Z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