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-3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0040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юго-восточный 7-12 м/с. Температура воздуха ночью 10-12, днем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470045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19017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3583</cp:revision>
  <cp:lastPrinted>2021-07-01T03:56:27Z</cp:lastPrinted>
  <dcterms:created xsi:type="dcterms:W3CDTF">2018-03-27T06:03:00Z</dcterms:created>
  <dcterms:modified xsi:type="dcterms:W3CDTF">2024-05-11T09:28:44Z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