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-396" y="-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47235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№132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повыщенный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по 20 ч. 12 мая 2024 г.</a:t>
            </a:r>
            <a:r>
              <a:rPr lang="kk-KZ" sz="1200" dirty="0" smtClean="0"/>
              <a:t>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 Ветер северо-восточный с переходом на юго-восточный 7-12 м/с. Температура воздуха ночью 3-5, днем 18-20 тепла.</a:t>
            </a:r>
          </a:p>
          <a:p>
            <a:pPr algn="ctr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>
              <a:tabLst>
                <a:tab pos="8969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мая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12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 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порывы 15-20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5-7 тепла.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5182460"/>
              </p:ext>
            </p:extLst>
          </p:nvPr>
        </p:nvGraphicFramePr>
        <p:xfrm>
          <a:off x="4953000" y="4149080"/>
          <a:ext cx="4643470" cy="2146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З.Ж./Огай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18346</TotalTime>
  <Words>589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3585</cp:revision>
  <cp:lastPrinted>2021-07-01T03:56:27Z</cp:lastPrinted>
  <dcterms:created xsi:type="dcterms:W3CDTF">2018-03-27T06:03:00Z</dcterms:created>
  <dcterms:modified xsi:type="dcterms:W3CDTF">2024-05-11T09:07:28Z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