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18366005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31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84426146"/>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10 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11</a:t>
            </a:r>
            <a:r>
              <a:rPr lang="kk-KZ" altLang="ru-RU" sz="1200" b="1" dirty="0" smtClean="0">
                <a:latin typeface="Times New Roman" pitchFamily="18" charset="0"/>
                <a:cs typeface="Times New Roman" pitchFamily="18" charset="0"/>
              </a:rPr>
              <a:t> мамырға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жаңбыр, түнде кей уақыттарда қатты жаңбыр. Кей уақыттарда найзағай, дауыл болады. Солтүстік-батыстан жел соғады, күші 8-13, найзағай кезінде екпіні 15-20 м/с. Ауа температурасы түнде 12-14, күндіз 20-22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мамырға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12</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мамырға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 Солтүстік-шығыстан оңтүстік-шығысқа ауысатын жел соғады, күші  5-10 м/с. Ауа температурасы 9-11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28599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11</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мамырда</a:t>
            </a:r>
            <a:r>
              <a:rPr lang="ru-RU" sz="1200" dirty="0" smtClean="0">
                <a:solidFill>
                  <a:schemeClr val="tx1"/>
                </a:solidFill>
                <a:latin typeface="Times New Roman" panose="02020603050405020304" pitchFamily="18" charset="0"/>
                <a:cs typeface="Times New Roman" panose="02020603050405020304" pitchFamily="18" charset="0"/>
              </a:rPr>
              <a:t>, 12 </a:t>
            </a:r>
            <a:r>
              <a:rPr lang="ru-RU" sz="12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13718</TotalTime>
  <Words>597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3233</cp:revision>
  <cp:lastPrinted>2021-07-01T03:56:27Z</cp:lastPrinted>
  <dcterms:created xsi:type="dcterms:W3CDTF">2018-03-27T06:03:00Z</dcterms:created>
  <dcterms:modified xsi:type="dcterms:W3CDTF">2024-05-10T07:26:25Z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