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89" d="100"/>
          <a:sy n="89" d="100"/>
        </p:scale>
        <p:origin x="102"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1150556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16429"/>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11 </a:t>
            </a:r>
            <a:r>
              <a:rPr lang="ru-RU" altLang="ru-RU" sz="1300" b="1" dirty="0" err="1">
                <a:latin typeface="Times New Roman" panose="02020603050405020304" pitchFamily="18" charset="0"/>
                <a:cs typeface="Times New Roman" panose="02020603050405020304" pitchFamily="18" charset="0"/>
              </a:rPr>
              <a:t>мамырға</a:t>
            </a:r>
            <a:endParaRPr lang="ru-RU" altLang="ru-RU" sz="1300" b="1" dirty="0">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10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11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solidFill>
                  <a:prstClr val="black"/>
                </a:solidFill>
                <a:latin typeface="Times New Roman" pitchFamily="18" charset="0"/>
                <a:cs typeface="Times New Roman" pitchFamily="18" charset="0"/>
              </a:rPr>
              <a:t>жауын-шашынсыз</a:t>
            </a:r>
            <a:r>
              <a:rPr lang="kk-KZ" sz="1300" dirty="0">
                <a:effectLst/>
                <a:latin typeface="Times New Roman" panose="02020603050405020304" pitchFamily="18" charset="0"/>
                <a:ea typeface="Calibri" panose="020F0502020204030204" pitchFamily="34" charset="0"/>
              </a:rPr>
              <a:t>. Жел </a:t>
            </a:r>
            <a:r>
              <a:rPr lang="kk-KZ" sz="1300" dirty="0">
                <a:latin typeface="Times New Roman" panose="02020603050405020304" pitchFamily="18" charset="0"/>
                <a:ea typeface="Calibri" panose="020F0502020204030204" pitchFamily="34" charset="0"/>
              </a:rPr>
              <a:t>7-12, күндіз екпіні 15 </a:t>
            </a:r>
            <a:r>
              <a:rPr lang="kk-KZ" sz="1300" dirty="0">
                <a:effectLst/>
                <a:latin typeface="Times New Roman" panose="02020603050405020304" pitchFamily="18" charset="0"/>
                <a:ea typeface="Calibri" panose="020F0502020204030204" pitchFamily="34" charset="0"/>
              </a:rPr>
              <a:t>м/с. Ауа температурасы түнде 2-4, күндіз </a:t>
            </a:r>
            <a:r>
              <a:rPr lang="kk-KZ" sz="1300" dirty="0">
                <a:latin typeface="Times New Roman" panose="02020603050405020304" pitchFamily="18" charset="0"/>
                <a:ea typeface="Calibri" panose="020F0502020204030204" pitchFamily="34" charset="0"/>
              </a:rPr>
              <a:t>15-17</a:t>
            </a:r>
            <a:r>
              <a:rPr lang="kk-KZ" sz="1300" dirty="0">
                <a:effectLst/>
                <a:latin typeface="Times New Roman" panose="02020603050405020304" pitchFamily="18" charset="0"/>
                <a:ea typeface="Calibri" panose="020F0502020204030204" pitchFamily="34" charset="0"/>
              </a:rPr>
              <a:t> жылы</a:t>
            </a:r>
            <a:r>
              <a:rPr lang="kk-KZ"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12 мамырға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11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12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err="1">
                <a:solidFill>
                  <a:prstClr val="black"/>
                </a:solidFill>
                <a:latin typeface="Times New Roman" pitchFamily="18" charset="0"/>
                <a:cs typeface="Times New Roman" pitchFamily="18" charset="0"/>
              </a:rPr>
              <a:t>Жел</a:t>
            </a:r>
            <a:r>
              <a:rPr lang="ru-RU" sz="1300" dirty="0">
                <a:solidFill>
                  <a:prstClr val="black"/>
                </a:solidFill>
                <a:latin typeface="Times New Roman" pitchFamily="18" charset="0"/>
                <a:cs typeface="Times New Roman" pitchFamily="18" charset="0"/>
              </a:rPr>
              <a:t> 3-8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6-8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70457268"/>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0.527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16452</TotalTime>
  <Words>570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3101</cp:revision>
  <cp:lastPrinted>2021-07-01T07:38:07Z</cp:lastPrinted>
  <dcterms:created xsi:type="dcterms:W3CDTF">2018-03-27T06:03:00Z</dcterms:created>
  <dcterms:modified xsi:type="dcterms:W3CDTF">2024-05-10T07:37:22Z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