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9847489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5888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мая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7-12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20-22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 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с 20 ч. 11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12 мая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тепла.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302982"/>
            <a:ext cx="4680397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мая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8595055"/>
              </p:ext>
            </p:extLst>
          </p:nvPr>
        </p:nvGraphicFramePr>
        <p:xfrm>
          <a:off x="5097016" y="4299341"/>
          <a:ext cx="4687289" cy="10018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98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18963</TotalTime>
  <Words>536</Words>
  <Application>Microsoft Office PowerPoint</Application>
  <PresentationFormat>Лист A4 (210x297 мм)</PresentationFormat>
  <Paragraphs>85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3569</cp:revision>
  <cp:lastPrinted>2021-07-01T03:56:27Z</cp:lastPrinted>
  <dcterms:created xsi:type="dcterms:W3CDTF">2018-03-27T06:03:00Z</dcterms:created>
  <dcterms:modified xsi:type="dcterms:W3CDTF">2024-05-10T07:37:55Z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