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957730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375620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0,396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3342</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smtClean="0">
                <a:latin typeface="Times New Roman"/>
                <a:ea typeface="Times New Roman"/>
              </a:rPr>
              <a:t>Көшпелі </a:t>
            </a:r>
            <a:r>
              <a:rPr lang="kk-KZ" sz="1200" dirty="0">
                <a:latin typeface="Times New Roman"/>
                <a:ea typeface="Times New Roman"/>
              </a:rPr>
              <a:t>бұлтты, </a:t>
            </a:r>
            <a:r>
              <a:rPr lang="kk-KZ" sz="1200" dirty="0" smtClean="0">
                <a:latin typeface="Times New Roman"/>
                <a:ea typeface="Times New Roman"/>
              </a:rPr>
              <a:t>жауын-шашынсыз. </a:t>
            </a:r>
            <a:r>
              <a:rPr lang="kk-KZ" sz="1200" dirty="0" smtClean="0">
                <a:latin typeface="Times New Roman"/>
                <a:ea typeface="Times New Roman"/>
              </a:rPr>
              <a:t>О</a:t>
            </a:r>
            <a:r>
              <a:rPr lang="kk-KZ" sz="1200" dirty="0" smtClean="0">
                <a:latin typeface="Times New Roman"/>
                <a:ea typeface="Times New Roman"/>
              </a:rPr>
              <a:t>ңтүстік-шығыстан </a:t>
            </a:r>
            <a:r>
              <a:rPr lang="kk-KZ" sz="1200" dirty="0" smtClean="0">
                <a:latin typeface="Times New Roman"/>
                <a:ea typeface="Times New Roman"/>
              </a:rPr>
              <a:t>жел </a:t>
            </a:r>
            <a:r>
              <a:rPr lang="kk-KZ" sz="1200" dirty="0">
                <a:latin typeface="Times New Roman"/>
                <a:ea typeface="Times New Roman"/>
              </a:rPr>
              <a:t>соғады, күші </a:t>
            </a:r>
            <a:r>
              <a:rPr lang="kk-KZ" sz="1200" dirty="0" smtClean="0">
                <a:latin typeface="Times New Roman"/>
                <a:ea typeface="Times New Roman"/>
              </a:rPr>
              <a:t>түнде 2-7, күндіз 6-11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7-9</a:t>
            </a:r>
            <a:r>
              <a:rPr lang="kk-KZ" sz="1200" dirty="0" smtClean="0">
                <a:latin typeface="Times New Roman"/>
                <a:ea typeface="Times New Roman"/>
              </a:rPr>
              <a:t>, </a:t>
            </a:r>
            <a:r>
              <a:rPr lang="kk-KZ" sz="1200" dirty="0">
                <a:latin typeface="Times New Roman"/>
                <a:ea typeface="Times New Roman"/>
              </a:rPr>
              <a:t>күндіз </a:t>
            </a:r>
            <a:r>
              <a:rPr lang="kk-KZ" sz="1200" dirty="0" smtClean="0">
                <a:latin typeface="Times New Roman"/>
                <a:ea typeface="Times New Roman"/>
              </a:rPr>
              <a:t>20-22</a:t>
            </a:r>
            <a:r>
              <a:rPr lang="kk-KZ" sz="1200" dirty="0" smtClean="0">
                <a:latin typeface="Times New Roman"/>
                <a:ea typeface="Times New Roman"/>
              </a:rPr>
              <a:t> жылы.</a:t>
            </a:r>
            <a:endParaRPr lang="kk-KZ" sz="1200" dirty="0" smtClean="0">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a:t>
            </a:r>
            <a:r>
              <a:rPr lang="kk-KZ" sz="1200" dirty="0" smtClean="0">
                <a:latin typeface="Times New Roman"/>
                <a:ea typeface="Times New Roman"/>
              </a:rPr>
              <a:t>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10-12 </a:t>
            </a:r>
            <a:r>
              <a:rPr lang="kk-KZ" altLang="ru-RU" sz="1200" dirty="0" smtClean="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20680</TotalTime>
  <Words>580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3638</cp:revision>
  <cp:lastPrinted>2023-02-06T06:57:51Z</cp:lastPrinted>
  <dcterms:created xsi:type="dcterms:W3CDTF">2018-03-27T06:03:00Z</dcterms:created>
  <dcterms:modified xsi:type="dcterms:W3CDTF">2024-05-10T08:13:34Z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