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417" autoAdjust="0"/>
  </p:normalViewPr>
  <p:slideViewPr>
    <p:cSldViewPr showGuides="1">
      <p:cViewPr varScale="1">
        <p:scale>
          <a:sx n="111" d="100"/>
          <a:sy n="111" d="100"/>
        </p:scale>
        <p:origin x="-1992" y="-9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60396" y="167042"/>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77364740"/>
              </p:ext>
            </p:extLst>
          </p:nvPr>
        </p:nvGraphicFramePr>
        <p:xfrm>
          <a:off x="307975" y="2636911"/>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131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10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52851" y="100468"/>
            <a:ext cx="5008686" cy="2308324"/>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kk-KZ" altLang="ru-RU" sz="1200" b="1" dirty="0" smtClean="0">
                <a:solidFill>
                  <a:srgbClr val="000000"/>
                </a:solidFill>
                <a:latin typeface="Times New Roman" panose="02020603050405020304" pitchFamily="18" charset="0"/>
                <a:cs typeface="Times New Roman" panose="02020603050405020304" pitchFamily="18" charset="0"/>
              </a:rPr>
              <a:t>11 мамырға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altLang="ru-RU" sz="1200" b="1" dirty="0">
                <a:latin typeface="Times New Roman" panose="02020603050405020304" pitchFamily="18" charset="0"/>
                <a:cs typeface="Times New Roman" panose="02020603050405020304" pitchFamily="18" charset="0"/>
              </a:rPr>
              <a:t>    2024 ж. </a:t>
            </a:r>
            <a:r>
              <a:rPr lang="ru-RU" altLang="ru-RU" sz="1200" b="1" dirty="0" smtClean="0">
                <a:latin typeface="Times New Roman" panose="02020603050405020304" pitchFamily="18" charset="0"/>
                <a:cs typeface="Times New Roman" panose="02020603050405020304" pitchFamily="18" charset="0"/>
              </a:rPr>
              <a:t>10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11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2563" algn="just"/>
            <a:r>
              <a:rPr lang="ru-RU" altLang="ru-RU" sz="1200" dirty="0" err="1" smtClean="0">
                <a:latin typeface="Times New Roman" panose="02020603050405020304" pitchFamily="18" charset="0"/>
                <a:cs typeface="Times New Roman" panose="02020603050405020304" pitchFamily="18" charset="0"/>
              </a:rPr>
              <a:t>Көшпелі</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бұлтты</a:t>
            </a:r>
            <a:r>
              <a:rPr lang="ru-RU" altLang="ru-RU" sz="1200" dirty="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жаңбыр</a:t>
            </a:r>
            <a:r>
              <a:rPr lang="ru-RU" altLang="ru-RU" sz="1200" dirty="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Солтүстік-шығыстан</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жел</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соғады</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күші</a:t>
            </a:r>
            <a:r>
              <a:rPr lang="ru-RU" altLang="ru-RU" sz="1200" dirty="0">
                <a:latin typeface="Times New Roman" panose="02020603050405020304" pitchFamily="18" charset="0"/>
                <a:cs typeface="Times New Roman" panose="02020603050405020304" pitchFamily="18" charset="0"/>
              </a:rPr>
              <a:t> </a:t>
            </a:r>
            <a:r>
              <a:rPr lang="ru-RU" altLang="ru-RU" sz="1200" dirty="0" smtClean="0">
                <a:latin typeface="Times New Roman" panose="02020603050405020304" pitchFamily="18" charset="0"/>
                <a:cs typeface="Times New Roman" panose="02020603050405020304" pitchFamily="18" charset="0"/>
              </a:rPr>
              <a:t>9-14, </a:t>
            </a:r>
            <a:r>
              <a:rPr lang="ru-RU" sz="1200" dirty="0" err="1">
                <a:latin typeface="Times New Roman" panose="02020603050405020304" pitchFamily="18" charset="0"/>
                <a:cs typeface="Times New Roman" panose="02020603050405020304" pitchFamily="18" charset="0"/>
              </a:rPr>
              <a:t>екпіні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15-20 </a:t>
            </a:r>
            <a:r>
              <a:rPr lang="ru-RU" altLang="ru-RU" sz="1200" dirty="0" smtClean="0">
                <a:latin typeface="Times New Roman" panose="02020603050405020304" pitchFamily="18" charset="0"/>
                <a:cs typeface="Times New Roman" panose="02020603050405020304" pitchFamily="18" charset="0"/>
              </a:rPr>
              <a:t>м/с</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Ауа</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температурасы</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түнде</a:t>
            </a:r>
            <a:r>
              <a:rPr lang="ru-RU" altLang="ru-RU" sz="1200" dirty="0">
                <a:latin typeface="Times New Roman" panose="02020603050405020304" pitchFamily="18" charset="0"/>
                <a:cs typeface="Times New Roman" panose="02020603050405020304" pitchFamily="18" charset="0"/>
              </a:rPr>
              <a:t> </a:t>
            </a:r>
            <a:r>
              <a:rPr lang="ru-RU" altLang="ru-RU" sz="1200" dirty="0" smtClean="0">
                <a:latin typeface="Times New Roman" panose="02020603050405020304" pitchFamily="18" charset="0"/>
                <a:cs typeface="Times New Roman" panose="02020603050405020304" pitchFamily="18" charset="0"/>
              </a:rPr>
              <a:t>13-15, </a:t>
            </a:r>
            <a:r>
              <a:rPr lang="ru-RU" altLang="ru-RU" sz="1200" dirty="0" err="1">
                <a:latin typeface="Times New Roman" panose="02020603050405020304" pitchFamily="18" charset="0"/>
                <a:cs typeface="Times New Roman" panose="02020603050405020304" pitchFamily="18" charset="0"/>
              </a:rPr>
              <a:t>күндіз</a:t>
            </a:r>
            <a:r>
              <a:rPr lang="ru-RU" altLang="ru-RU" sz="1200" dirty="0">
                <a:latin typeface="Times New Roman" panose="02020603050405020304" pitchFamily="18" charset="0"/>
                <a:cs typeface="Times New Roman" panose="02020603050405020304" pitchFamily="18" charset="0"/>
              </a:rPr>
              <a:t> </a:t>
            </a:r>
            <a:r>
              <a:rPr lang="ru-RU" altLang="ru-RU" sz="1200" dirty="0" smtClean="0">
                <a:latin typeface="Times New Roman" panose="02020603050405020304" pitchFamily="18" charset="0"/>
                <a:cs typeface="Times New Roman" panose="02020603050405020304" pitchFamily="18" charset="0"/>
              </a:rPr>
              <a:t>21-23 </a:t>
            </a:r>
            <a:r>
              <a:rPr lang="ru-RU" altLang="ru-RU" sz="1200" dirty="0">
                <a:latin typeface="Times New Roman" panose="02020603050405020304" pitchFamily="18" charset="0"/>
                <a:cs typeface="Times New Roman" panose="02020603050405020304" pitchFamily="18" charset="0"/>
              </a:rPr>
              <a:t>градус </a:t>
            </a:r>
            <a:r>
              <a:rPr lang="ru-RU" altLang="ru-RU" sz="1200" dirty="0" err="1">
                <a:latin typeface="Times New Roman" panose="02020603050405020304" pitchFamily="18" charset="0"/>
                <a:cs typeface="Times New Roman" panose="02020603050405020304" pitchFamily="18" charset="0"/>
              </a:rPr>
              <a:t>жылы</a:t>
            </a:r>
            <a:r>
              <a:rPr lang="ru-RU" alt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indent="182563" algn="just"/>
            <a:endParaRPr lang="ru-RU" sz="1200" dirty="0" smtClean="0">
              <a:latin typeface="Times New Roman" panose="02020603050405020304" pitchFamily="18" charset="0"/>
              <a:cs typeface="Times New Roman" panose="02020603050405020304" pitchFamily="18" charset="0"/>
            </a:endParaRPr>
          </a:p>
          <a:p>
            <a:pPr indent="182563" algn="ctr"/>
            <a:r>
              <a:rPr lang="kk-KZ" altLang="ru-RU" sz="1200" b="1" dirty="0" smtClean="0">
                <a:latin typeface="Times New Roman" panose="02020603050405020304" pitchFamily="18" charset="0"/>
                <a:cs typeface="Times New Roman" panose="02020603050405020304" pitchFamily="18" charset="0"/>
              </a:rPr>
              <a:t>12 </a:t>
            </a:r>
            <a:r>
              <a:rPr lang="kk-KZ" altLang="ru-RU" sz="1200" b="1" dirty="0">
                <a:latin typeface="Times New Roman" panose="02020603050405020304" pitchFamily="18" charset="0"/>
                <a:cs typeface="Times New Roman" panose="02020603050405020304" pitchFamily="18" charset="0"/>
              </a:rPr>
              <a:t>мамырға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endParaRPr lang="ru-RU" sz="1200" dirty="0" smtClean="0">
              <a:latin typeface="Times New Roman" panose="02020603050405020304" pitchFamily="18" charset="0"/>
              <a:cs typeface="Times New Roman" panose="02020603050405020304" pitchFamily="18" charset="0"/>
            </a:endParaRPr>
          </a:p>
          <a:p>
            <a:pPr indent="182563" algn="ctr"/>
            <a:r>
              <a:rPr lang="ru-RU" sz="1200" b="1" dirty="0" smtClean="0">
                <a:latin typeface="Times New Roman" panose="02020603050405020304" pitchFamily="18" charset="0"/>
                <a:cs typeface="Times New Roman" panose="02020603050405020304" pitchFamily="18" charset="0"/>
              </a:rPr>
              <a:t>2024 </a:t>
            </a:r>
            <a:r>
              <a:rPr lang="ru-RU" sz="1200" b="1" dirty="0">
                <a:latin typeface="Times New Roman" panose="02020603050405020304" pitchFamily="18" charset="0"/>
                <a:cs typeface="Times New Roman" panose="02020603050405020304" pitchFamily="18" charset="0"/>
              </a:rPr>
              <a:t>ж</a:t>
            </a:r>
            <a:r>
              <a:rPr lang="kk-KZ" sz="1200" b="1" dirty="0" smtClean="0">
                <a:latin typeface="Times New Roman" panose="02020603050405020304" pitchFamily="18" charset="0"/>
                <a:cs typeface="Times New Roman" panose="02020603050405020304" pitchFamily="18" charset="0"/>
              </a:rPr>
              <a:t>. 11 </a:t>
            </a:r>
            <a:r>
              <a:rPr lang="ru-RU" sz="1200" b="1" dirty="0" err="1" smtClean="0">
                <a:latin typeface="Times New Roman" panose="02020603050405020304" pitchFamily="18" charset="0"/>
                <a:cs typeface="Times New Roman" panose="02020603050405020304" pitchFamily="18" charset="0"/>
              </a:rPr>
              <a:t>мамыр</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12 мамыр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Оңтүстік-шығыстан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3-5</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indent="182563" algn="ctr"/>
            <a:endParaRPr lang="ru-RU" sz="1200" b="1" dirty="0" smtClean="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894938683"/>
              </p:ext>
            </p:extLst>
          </p:nvPr>
        </p:nvGraphicFramePr>
        <p:xfrm>
          <a:off x="4768727" y="6417641"/>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Балқаш</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52851" y="3303887"/>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68727" y="2336661"/>
            <a:ext cx="5008686"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endParaRPr lang="kk-KZ" altLang="en-US" sz="1200" dirty="0" smtClean="0">
              <a:solidFill>
                <a:schemeClr val="tx1"/>
              </a:solidFill>
              <a:latin typeface="Times New Roman" pitchFamily="18" charset="0"/>
              <a:cs typeface="Times New Roman" pitchFamily="18" charset="0"/>
              <a:sym typeface="+mn-ea"/>
            </a:endParaRPr>
          </a:p>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rgbClr val="000000"/>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51998252"/>
              </p:ext>
            </p:extLst>
          </p:nvPr>
        </p:nvGraphicFramePr>
        <p:xfrm>
          <a:off x="4931344" y="4365104"/>
          <a:ext cx="4781606" cy="1202207"/>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552599">
                  <a:extLst>
                    <a:ext uri="{9D8B030D-6E8A-4147-A177-3AD203B41FA5}">
                      <a16:colId xmlns:a16="http://schemas.microsoft.com/office/drawing/2014/main" xmlns="" val="2096923049"/>
                    </a:ext>
                  </a:extLst>
                </a:gridCol>
              </a:tblGrid>
              <a:tr h="144016">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7376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66103">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815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0.163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66103">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Майған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А.Т./</a:t>
            </a:r>
            <a:r>
              <a:rPr lang="kk-KZ" altLang="ru-RU" sz="1200" b="1" i="1" dirty="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19000</TotalTime>
  <Words>546</Words>
  <Application>Microsoft Office PowerPoint</Application>
  <PresentationFormat>Лист A4 (210x297 мм)</PresentationFormat>
  <Paragraphs>87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3624</cp:revision>
  <cp:lastPrinted>2021-07-01T07:38:07Z</cp:lastPrinted>
  <dcterms:created xsi:type="dcterms:W3CDTF">2018-03-27T06:03:00Z</dcterms:created>
  <dcterms:modified xsi:type="dcterms:W3CDTF">2024-05-10T07:47:02Z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