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47731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12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a:solidFill>
                  <a:prstClr val="black"/>
                </a:solidFill>
                <a:latin typeface="Times New Roman" pitchFamily="18" charset="0"/>
                <a:cs typeface="Times New Roman" pitchFamily="18" charset="0"/>
              </a:rPr>
              <a:t>8</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1245880"/>
              </p:ext>
            </p:extLst>
          </p:nvPr>
        </p:nvGraphicFramePr>
        <p:xfrm>
          <a:off x="4988768"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21488</TotalTime>
  <Words>626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2021-07-01T03:56:27Z</cp:lastPrinted>
  <dcterms:created xsi:type="dcterms:W3CDTF">2018-03-27T06:03:00Z</dcterms:created>
  <dcterms:modified xsi:type="dcterms:W3CDTF">2024-05-10T08:26:56Z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