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74034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9022466"/>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462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оңтүстіктен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күндіз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0-2 градус жылы, топырақ бетінде </a:t>
            </a:r>
            <a:r>
              <a:rPr lang="kk-KZ" sz="1100" dirty="0" smtClean="0">
                <a:latin typeface="Times New Roman" panose="02020603050405020304" pitchFamily="18" charset="0"/>
                <a:cs typeface="Times New Roman" panose="02020603050405020304" pitchFamily="18" charset="0"/>
              </a:rPr>
              <a:t>3 </a:t>
            </a:r>
            <a:r>
              <a:rPr lang="kk-KZ" sz="1100" dirty="0" smtClean="0">
                <a:latin typeface="Times New Roman" panose="02020603050405020304" pitchFamily="18" charset="0"/>
                <a:cs typeface="Times New Roman" panose="02020603050405020304" pitchFamily="18" charset="0"/>
              </a:rPr>
              <a:t>градус үсік,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16-18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a:t>
            </a:r>
            <a:r>
              <a:rPr lang="ru-RU" sz="1100" dirty="0" smtClean="0">
                <a:latin typeface="Times New Roman" pitchFamily="18" charset="0"/>
                <a:cs typeface="Times New Roman" pitchFamily="18" charset="0"/>
              </a:rPr>
              <a:t>-10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kk-KZ" sz="1100" b="1" dirty="0" smtClean="0">
                <a:solidFill>
                  <a:schemeClr val="tx1"/>
                </a:solidFill>
                <a:latin typeface="Times New Roman" panose="02020603050405020304" pitchFamily="18" charset="0"/>
                <a:cs typeface="Times New Roman" panose="02020603050405020304" pitchFamily="18" charset="0"/>
              </a:rPr>
              <a:t>мамыр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25461</TotalTime>
  <Words>581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4942</cp:revision>
  <cp:lastPrinted>2021-07-01T03:56:27Z</cp:lastPrinted>
  <dcterms:created xsi:type="dcterms:W3CDTF">2018-03-27T06:03:00Z</dcterms:created>
  <dcterms:modified xsi:type="dcterms:W3CDTF">2024-05-10T06:55:20Z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