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333500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7-12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7-9,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15-17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0-2</a:t>
            </a:r>
            <a:r>
              <a:rPr lang="ru-RU" sz="1200" dirty="0">
                <a:latin typeface="Times New Roman" panose="02020603050405020304" pitchFamily="18" charset="0"/>
                <a:cs typeface="Times New Roman" panose="02020603050405020304" pitchFamily="18" charset="0"/>
              </a:rPr>
              <a:t>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lvl="0" indent="182563" algn="ctr"/>
            <a:endParaRPr lang="ru-RU" sz="1200" b="1" dirty="0">
              <a:solidFill>
                <a:prstClr val="black"/>
              </a:solidFill>
              <a:latin typeface="Times New Roman" panose="02020603050405020304" pitchFamily="18" charset="0"/>
              <a:cs typeface="Times New Roman" panose="02020603050405020304" pitchFamily="18" charset="0"/>
            </a:endParaRPr>
          </a:p>
          <a:p>
            <a:pPr indent="177800" algn="just"/>
            <a:endParaRPr lang="ru-RU" altLang="ru-RU" sz="1200" dirty="0" err="1">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976" y="237360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998265"/>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18326</TotalTime>
  <Words>561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3627</cp:revision>
  <cp:lastPrinted>2021-07-01T03:56:27Z</cp:lastPrinted>
  <dcterms:created xsi:type="dcterms:W3CDTF">2018-03-27T06:03:00Z</dcterms:created>
  <dcterms:modified xsi:type="dcterms:W3CDTF">2024-05-10T07:27:48Z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