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95" d="100"/>
          <a:sy n="95" d="100"/>
        </p:scale>
        <p:origin x="-2851" y="-1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764654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10</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a:t>
            </a:r>
            <a:r>
              <a:rPr lang="ru-RU" altLang="ru-RU" sz="1100" b="1" dirty="0">
                <a:latin typeface="Times New Roman" panose="02020603050405020304" pitchFamily="18" charset="0"/>
                <a:cs typeface="Times New Roman" panose="02020603050405020304" pitchFamily="18" charset="0"/>
              </a:rPr>
              <a:t>0</a:t>
            </a:r>
            <a:r>
              <a:rPr lang="ru-RU" altLang="ru-RU" sz="1100" b="1">
                <a:latin typeface="Times New Roman" panose="02020603050405020304" pitchFamily="18" charset="0"/>
                <a:cs typeface="Times New Roman" panose="02020603050405020304" pitchFamily="18" charset="0"/>
              </a:rPr>
              <a:t>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6454495"/>
              </p:ext>
            </p:extLst>
          </p:nvPr>
        </p:nvGraphicFramePr>
        <p:xfrm>
          <a:off x="5068207" y="3770596"/>
          <a:ext cx="4639701" cy="270939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3944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0.145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6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11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Солтүстік-шығыстан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 түнде 9-11, күндіз 16-18 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12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11 мамырда, түнде 12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29265</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5004</cp:revision>
  <cp:lastPrinted>2023-01-16T10:13:34Z</cp:lastPrinted>
  <dcterms:created xsi:type="dcterms:W3CDTF">2018-03-27T06:03:00Z</dcterms:created>
  <dcterms:modified xsi:type="dcterms:W3CDTF">2024-05-10T06:18:56Z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