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9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115186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11 мая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мая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11 мая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7-12, днем порывы 15 м/с. Температура воздуха ночью 2-4, днем 15-17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мая по 08 ч. 12 мая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6-8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6970689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19318</TotalTime>
  <Words>610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3166</cp:revision>
  <cp:lastPrinted>2021-07-01T03:56:27Z</cp:lastPrinted>
  <dcterms:created xsi:type="dcterms:W3CDTF">2018-03-27T06:03:00Z</dcterms:created>
  <dcterms:modified xsi:type="dcterms:W3CDTF">2024-05-10T07:37:24Z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