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C61807-7072-4BC7-8F3D-DCEFE939E7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154269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16295-D8B2-4614-BFD8-99FD5FB0BA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922F8-27F9-45EC-A4B4-41815A77B2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1B4DE-0548-4F56-A7C7-893725739F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C8317-80BD-422C-9830-D5CFC81491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E9DB7-1858-4541-8AC3-F37C39AFCE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E3BC3-00B6-441B-8790-10ADE3040E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A7EA5-9140-4117-8DA9-928873DFD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6F0C-023F-4784-B27A-C64ECDCCA3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90F77-389C-4225-8B82-991A917D2D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0AED7-7A7A-44B1-89D5-E0343E8D14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FA242-4E09-44F0-A05C-318B23BA51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043088B-4A5D-4F2D-B91B-D185850FA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при грозе порывы 17-22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15-17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3-8, при грозе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11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12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156152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Е.Н.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19477</TotalTime>
  <Words>783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4579</cp:revision>
  <cp:lastPrinted>2021-07-01T09:11:30Z</cp:lastPrinted>
  <dcterms:created xsi:type="dcterms:W3CDTF">2018-03-27T06:03:00Z</dcterms:created>
  <dcterms:modified xsi:type="dcterms:W3CDTF">2024-05-10T06:02:18Z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