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19629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 7-12 м/с. Температура воздуха ночью 9-11, днем 16-18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без осадков. Ветер юго-западный 7-12 м/с. Температура воздуха ночью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078142"/>
              </p:ext>
            </p:extLst>
          </p:nvPr>
        </p:nvGraphicFramePr>
        <p:xfrm>
          <a:off x="5134650" y="3789042"/>
          <a:ext cx="4528802" cy="2516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31289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5185</cp:revision>
  <cp:lastPrinted>2021-11-30T05:55:24Z</cp:lastPrinted>
  <dcterms:created xsi:type="dcterms:W3CDTF">2018-03-27T06:03:00Z</dcterms:created>
  <dcterms:modified xsi:type="dcterms:W3CDTF">2024-05-10T06:19:03Z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