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32997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846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 временами дождь. Ветер северо-восточный с переходом на юго-восточный 7-12 м/с. Температура воздуха ночью 12-14, днем 20-22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 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25907</TotalTime>
  <Words>531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2021-10-15T03:50:29Z</cp:lastPrinted>
  <dcterms:created xsi:type="dcterms:W3CDTF">2018-03-27T06:03:00Z</dcterms:created>
  <dcterms:modified xsi:type="dcterms:W3CDTF">2024-05-10T07:42:26Z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