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116482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322907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Переменная облачность, дождь,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сильный дождь. Временами гроза, шквал. Ветер северо-западный 8-13, при грозе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78483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13563</TotalTime>
  <Words>635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3100</cp:revision>
  <cp:lastPrinted>2021-07-01T03:56:27Z</cp:lastPrinted>
  <dcterms:created xsi:type="dcterms:W3CDTF">2018-03-27T06:03:00Z</dcterms:created>
  <dcterms:modified xsi:type="dcterms:W3CDTF">2024-05-10T07:26:13Z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