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736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927957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юго-западный, южный 9-14, днем порывы 18 м/с. Температура воздуха ночью 0-2 тепла, на поверхности почвы заморозки 3 градуса, днем 16-18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25235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4540</cp:revision>
  <cp:lastPrinted>2021-07-01T03:56:27Z</cp:lastPrinted>
  <dcterms:created xsi:type="dcterms:W3CDTF">2018-03-27T06:03:00Z</dcterms:created>
  <dcterms:modified xsi:type="dcterms:W3CDTF">2024-05-10T06:55:52Z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