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3" d="100"/>
          <a:sy n="113" d="100"/>
        </p:scale>
        <p:origin x="-195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93623467"/>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131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10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14722" y="115888"/>
            <a:ext cx="4838877" cy="2492990"/>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11 </a:t>
            </a:r>
            <a:r>
              <a:rPr lang="kk-KZ" altLang="ru-RU" sz="1200" b="1" dirty="0">
                <a:latin typeface="Times New Roman" panose="02020603050405020304" pitchFamily="18" charset="0"/>
                <a:cs typeface="Times New Roman" panose="02020603050405020304" pitchFamily="18" charset="0"/>
              </a:rPr>
              <a:t>мамырға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2024 ж. </a:t>
            </a:r>
            <a:r>
              <a:rPr lang="ru-RU" altLang="ru-RU" sz="1200" b="1" dirty="0" smtClean="0">
                <a:latin typeface="Times New Roman" panose="02020603050405020304" pitchFamily="18" charset="0"/>
                <a:cs typeface="Times New Roman" panose="02020603050405020304" pitchFamily="18" charset="0"/>
              </a:rPr>
              <a:t>10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kk-KZ" altLang="ru-RU" sz="1200" dirty="0" smtClean="0">
                <a:latin typeface="Times New Roman" panose="02020603050405020304" pitchFamily="18" charset="0"/>
                <a:cs typeface="Times New Roman" panose="02020603050405020304" pitchFamily="18" charset="0"/>
              </a:rPr>
              <a:t>Көшпелі </a:t>
            </a:r>
            <a:r>
              <a:rPr lang="kk-KZ" altLang="ru-RU" sz="1200" dirty="0">
                <a:latin typeface="Times New Roman" panose="02020603050405020304" pitchFamily="18" charset="0"/>
                <a:cs typeface="Times New Roman" panose="02020603050405020304" pitchFamily="18" charset="0"/>
              </a:rPr>
              <a:t>бұлтты, жауын-шашынсыз. </a:t>
            </a:r>
            <a:r>
              <a:rPr lang="kk-KZ" altLang="ru-RU" sz="1200" dirty="0" smtClean="0">
                <a:latin typeface="Times New Roman" panose="02020603050405020304" pitchFamily="18" charset="0"/>
                <a:cs typeface="Times New Roman" panose="02020603050405020304" pitchFamily="18" charset="0"/>
              </a:rPr>
              <a:t>Солтүстік-шығыстан жел соғады, </a:t>
            </a:r>
            <a:r>
              <a:rPr lang="kk-KZ" altLang="ru-RU" sz="1200" dirty="0">
                <a:latin typeface="Times New Roman" panose="02020603050405020304" pitchFamily="18" charset="0"/>
                <a:cs typeface="Times New Roman" panose="02020603050405020304" pitchFamily="18" charset="0"/>
              </a:rPr>
              <a:t>күші 9-14 м/с. Ауа температурасы түнде </a:t>
            </a:r>
            <a:r>
              <a:rPr lang="kk-KZ" altLang="ru-RU" sz="1200" dirty="0" smtClean="0">
                <a:latin typeface="Times New Roman" panose="02020603050405020304" pitchFamily="18" charset="0"/>
                <a:cs typeface="Times New Roman" panose="02020603050405020304" pitchFamily="18" charset="0"/>
              </a:rPr>
              <a:t>9-11, </a:t>
            </a:r>
            <a:r>
              <a:rPr lang="kk-KZ" altLang="ru-RU" sz="1200" dirty="0">
                <a:latin typeface="Times New Roman" panose="02020603050405020304" pitchFamily="18" charset="0"/>
                <a:cs typeface="Times New Roman" panose="02020603050405020304" pitchFamily="18" charset="0"/>
              </a:rPr>
              <a:t>күндіз </a:t>
            </a:r>
            <a:r>
              <a:rPr lang="kk-KZ" altLang="ru-RU" sz="1200" dirty="0" smtClean="0">
                <a:latin typeface="Times New Roman" panose="02020603050405020304" pitchFamily="18" charset="0"/>
                <a:cs typeface="Times New Roman" panose="02020603050405020304" pitchFamily="18" charset="0"/>
              </a:rPr>
              <a:t>20-22 </a:t>
            </a:r>
            <a:r>
              <a:rPr lang="kk-KZ" altLang="ru-RU" sz="1200" dirty="0">
                <a:latin typeface="Times New Roman" panose="02020603050405020304" pitchFamily="18" charset="0"/>
                <a:cs typeface="Times New Roman" panose="02020603050405020304" pitchFamily="18" charset="0"/>
              </a:rPr>
              <a:t>градус жылы.</a:t>
            </a:r>
            <a:endParaRPr lang="kk-KZ" altLang="ru-RU" sz="1200" dirty="0" smtClean="0">
              <a:latin typeface="Times New Roman" panose="02020603050405020304" pitchFamily="18" charset="0"/>
              <a:cs typeface="Times New Roman" panose="02020603050405020304" pitchFamily="18" charset="0"/>
            </a:endParaRPr>
          </a:p>
          <a:p>
            <a:pPr algn="just"/>
            <a:endParaRPr lang="kk-KZ" altLang="ru-RU" sz="1200" dirty="0" smtClean="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12 мамырға </a:t>
            </a: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endParaRPr lang="ru-RU" sz="1200" b="1" dirty="0" smtClean="0">
              <a:latin typeface="Times New Roman" pitchFamily="18" charset="0"/>
              <a:cs typeface="Times New Roman" pitchFamily="18" charset="0"/>
            </a:endParaRPr>
          </a:p>
          <a:p>
            <a:pPr lvl="0" indent="182563" algn="just"/>
            <a:r>
              <a:rPr lang="ru-RU" sz="1200" b="1" dirty="0" smtClean="0">
                <a:latin typeface="Times New Roman" pitchFamily="18" charset="0"/>
                <a:cs typeface="Times New Roman" pitchFamily="18" charset="0"/>
              </a:rPr>
              <a:t>2024 </a:t>
            </a:r>
            <a:r>
              <a:rPr lang="ru-RU" sz="1200" b="1" dirty="0">
                <a:latin typeface="Times New Roman" pitchFamily="18" charset="0"/>
                <a:cs typeface="Times New Roman"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11 мамыр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12 мамыр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lvl="0" indent="182563" algn="just"/>
            <a:r>
              <a:rPr lang="kk-KZ" altLang="ru-RU" sz="1200" dirty="0" smtClean="0">
                <a:latin typeface="Times New Roman" panose="02020603050405020304" pitchFamily="18" charset="0"/>
                <a:cs typeface="Times New Roman" panose="02020603050405020304" pitchFamily="18" charset="0"/>
              </a:rPr>
              <a:t> </a:t>
            </a:r>
            <a:r>
              <a:rPr lang="kk-KZ" altLang="ru-RU" sz="1200" dirty="0">
                <a:latin typeface="Times New Roman" panose="02020603050405020304" pitchFamily="18" charset="0"/>
                <a:cs typeface="Times New Roman" panose="02020603050405020304" pitchFamily="18" charset="0"/>
              </a:rPr>
              <a:t>Көшпелі </a:t>
            </a:r>
            <a:r>
              <a:rPr lang="kk-KZ" altLang="ru-RU" sz="1200" dirty="0" smtClean="0">
                <a:latin typeface="Times New Roman" panose="02020603050405020304" pitchFamily="18" charset="0"/>
                <a:cs typeface="Times New Roman" panose="02020603050405020304" pitchFamily="18" charset="0"/>
              </a:rPr>
              <a:t>бұлтты</a:t>
            </a:r>
            <a:r>
              <a:rPr lang="kk-KZ" sz="1200" dirty="0" smtClean="0">
                <a:latin typeface="Times New Roman" pitchFamily="18" charset="0"/>
                <a:cs typeface="Times New Roman" pitchFamily="18" charset="0"/>
                <a:sym typeface="+mn-ea"/>
              </a:rPr>
              <a:t>, жауын-шашынсыз. </a:t>
            </a:r>
            <a:r>
              <a:rPr lang="kk-KZ" sz="1200" dirty="0" smtClean="0">
                <a:latin typeface="Times New Roman" pitchFamily="18" charset="0"/>
                <a:cs typeface="Times New Roman" pitchFamily="18" charset="0"/>
                <a:sym typeface="+mn-ea"/>
              </a:rPr>
              <a:t>Оң</a:t>
            </a:r>
            <a:r>
              <a:rPr lang="kk-KZ" sz="1200" dirty="0" smtClean="0">
                <a:latin typeface="Times New Roman" pitchFamily="18" charset="0"/>
                <a:cs typeface="Times New Roman" pitchFamily="18" charset="0"/>
                <a:sym typeface="+mn-ea"/>
              </a:rPr>
              <a:t>түстік-батыстан </a:t>
            </a:r>
            <a:r>
              <a:rPr lang="kk-KZ" altLang="ru-RU" sz="1200" dirty="0" smtClean="0">
                <a:latin typeface="Times New Roman" panose="02020603050405020304" pitchFamily="18" charset="0"/>
                <a:cs typeface="Times New Roman" panose="02020603050405020304" pitchFamily="18" charset="0"/>
              </a:rPr>
              <a:t>жел соғады, </a:t>
            </a:r>
            <a:r>
              <a:rPr lang="kk-KZ" sz="1200" dirty="0" smtClean="0">
                <a:latin typeface="Times New Roman" pitchFamily="18" charset="0"/>
                <a:cs typeface="Times New Roman" pitchFamily="18" charset="0"/>
                <a:sym typeface="+mn-ea"/>
              </a:rPr>
              <a:t>күші 9-14 м/с. Ауа </a:t>
            </a:r>
            <a:r>
              <a:rPr lang="kk-KZ" sz="1200" dirty="0">
                <a:latin typeface="Times New Roman" pitchFamily="18" charset="0"/>
                <a:cs typeface="Times New Roman" pitchFamily="18" charset="0"/>
                <a:sym typeface="+mn-ea"/>
              </a:rPr>
              <a:t>температурасы түнде </a:t>
            </a:r>
            <a:r>
              <a:rPr lang="kk-KZ" sz="1200" dirty="0" smtClean="0">
                <a:latin typeface="Times New Roman" pitchFamily="18" charset="0"/>
                <a:cs typeface="Times New Roman" pitchFamily="18" charset="0"/>
                <a:sym typeface="+mn-ea"/>
              </a:rPr>
              <a:t>5-7 градус </a:t>
            </a:r>
            <a:r>
              <a:rPr lang="kk-KZ" sz="1200" dirty="0">
                <a:latin typeface="Times New Roman" pitchFamily="18" charset="0"/>
                <a:cs typeface="Times New Roman" pitchFamily="18" charset="0"/>
                <a:sym typeface="+mn-ea"/>
              </a:rPr>
              <a:t>жылы.</a:t>
            </a:r>
          </a:p>
          <a:p>
            <a:pPr indent="182563" algn="just"/>
            <a:endParaRPr lang="ru-RU" sz="1200" dirty="0">
              <a:latin typeface="Times New Roman" panose="02020603050405020304" pitchFamily="18" charset="0"/>
              <a:cs typeface="Times New Roman" panose="02020603050405020304" pitchFamily="18" charset="0"/>
              <a:sym typeface="+mn-ea"/>
            </a:endParaRPr>
          </a:p>
          <a:p>
            <a:pPr lvl="0" indent="182563" algn="just"/>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14722" y="3225500"/>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99777" y="2497064"/>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963651074"/>
              </p:ext>
            </p:extLst>
          </p:nvPr>
        </p:nvGraphicFramePr>
        <p:xfrm>
          <a:off x="5027448" y="4057248"/>
          <a:ext cx="4667576" cy="8839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7325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696">
                <a:tc>
                  <a:txBody>
                    <a:bodyPr/>
                    <a:lstStyle/>
                    <a:p>
                      <a:r>
                        <a:rPr lang="kk-KZ" sz="1000" dirty="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26</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0.088</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152008">
                <a:tc>
                  <a:txBody>
                    <a:bodyPr/>
                    <a:lstStyle/>
                    <a:p>
                      <a:r>
                        <a:rPr lang="kk-KZ" sz="1000" b="0" kern="1200" dirty="0">
                          <a:solidFill>
                            <a:schemeClr val="tx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199</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0.04</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en-US"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a:t>
              </a: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Майған </a:t>
            </a:r>
            <a:r>
              <a:rPr lang="kk-KZ" altLang="ru-RU" sz="1200" b="1" i="1" smtClean="0">
                <a:solidFill>
                  <a:srgbClr val="000000"/>
                </a:solidFill>
                <a:latin typeface="Times New Roman" panose="02020603050405020304" pitchFamily="18" charset="0"/>
                <a:cs typeface="Times New Roman" panose="02020603050405020304" pitchFamily="18" charset="0"/>
              </a:rPr>
              <a:t>А.Т./</a:t>
            </a:r>
            <a:r>
              <a:rPr lang="kk-KZ" altLang="ru-RU" sz="1200" b="1" i="1" dirty="0">
                <a:solidFill>
                  <a:srgbClr val="000000"/>
                </a:solidFill>
                <a:latin typeface="Times New Roman" panose="02020603050405020304" pitchFamily="18" charset="0"/>
                <a:cs typeface="Times New Roman" panose="02020603050405020304" pitchFamily="18" charset="0"/>
              </a:rPr>
              <a:t>Барышева 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18868</TotalTime>
  <Words>489</Words>
  <Application>Microsoft Office PowerPoint</Application>
  <PresentationFormat>Лист A4 (210x297 мм)</PresentationFormat>
  <Paragraphs>82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3587</cp:revision>
  <cp:lastPrinted>2021-07-01T07:38:07Z</cp:lastPrinted>
  <dcterms:created xsi:type="dcterms:W3CDTF">2018-03-27T06:03:00Z</dcterms:created>
  <dcterms:modified xsi:type="dcterms:W3CDTF">2024-05-10T07:37:52Z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