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жаңбыр, найзағай. 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 Ауа температурасы түнде 13-15, 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найзағай. Батыстан жел соғады</a:t>
            </a:r>
            <a:r>
              <a:rPr lang="kk-KZ" sz="1200" dirty="0" smtClean="0">
                <a:latin typeface="Times New Roman" pitchFamily="18" charset="0"/>
                <a:cs typeface="Times New Roman" pitchFamily="18" charset="0"/>
              </a:rPr>
              <a:t>, күші 5-10, найзағай кезінде екпіні 15-20 м/с. </a:t>
            </a:r>
            <a:r>
              <a:rPr lang="kk-KZ" sz="1200" dirty="0" smtClean="0">
                <a:latin typeface="Times New Roman" pitchFamily="18" charset="0"/>
                <a:cs typeface="Times New Roman" pitchFamily="18" charset="0"/>
              </a:rPr>
              <a:t>Ауа температурасы 13-15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12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19041</TotalTime>
  <Words>552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4194</cp:revision>
  <cp:lastPrinted>2021-07-01T03:56:27Z</cp:lastPrinted>
  <dcterms:created xsi:type="dcterms:W3CDTF">2018-03-27T06:03:00Z</dcterms:created>
  <dcterms:modified xsi:type="dcterms:W3CDTF">2024-05-10T06:58:40Z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