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86439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854511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a:t>
            </a:r>
            <a:r>
              <a:rPr lang="kk-KZ" sz="1100" dirty="0" smtClean="0">
                <a:latin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0-2 градус жылы, топырақ бетінде 2 градус үсік,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11-13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11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kk-KZ" sz="1100" b="1" dirty="0" smtClean="0">
                <a:solidFill>
                  <a:schemeClr val="tx1"/>
                </a:solidFill>
                <a:latin typeface="Times New Roman" panose="02020603050405020304" pitchFamily="18" charset="0"/>
                <a:cs typeface="Times New Roman" panose="02020603050405020304" pitchFamily="18" charset="0"/>
              </a:rPr>
              <a:t>мамыр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25442</TotalTime>
  <Words>577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4937</cp:revision>
  <cp:lastPrinted>2021-07-01T03:56:27Z</cp:lastPrinted>
  <dcterms:created xsi:type="dcterms:W3CDTF">2018-03-27T06:03:00Z</dcterms:created>
  <dcterms:modified xsi:type="dcterms:W3CDTF">2024-05-09T09:17:29Z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