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1" d="100"/>
          <a:sy n="81" d="100"/>
        </p:scale>
        <p:origin x="67" y="7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323614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1642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10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solidFill>
                  <a:prstClr val="black"/>
                </a:solidFill>
                <a:latin typeface="Times New Roman" pitchFamily="18" charset="0"/>
                <a:ea typeface="Calibri" panose="020F0502020204030204" pitchFamily="34" charset="0"/>
                <a:cs typeface="Times New Roman" pitchFamily="18" charset="0"/>
              </a:rPr>
              <a:t>түнде</a:t>
            </a:r>
            <a:r>
              <a:rPr lang="kk-KZ" sz="1200" dirty="0">
                <a:effectLst/>
                <a:latin typeface="Times New Roman" panose="02020603050405020304" pitchFamily="18" charset="0"/>
                <a:ea typeface="Calibri" panose="020F0502020204030204" pitchFamily="34" charset="0"/>
              </a:rPr>
              <a:t> жаңбыр жауады. Жел </a:t>
            </a:r>
            <a:r>
              <a:rPr lang="kk-KZ" sz="1200" dirty="0">
                <a:latin typeface="Times New Roman" panose="02020603050405020304" pitchFamily="18" charset="0"/>
                <a:ea typeface="Calibri" panose="020F0502020204030204" pitchFamily="34" charset="0"/>
              </a:rPr>
              <a:t>9-14 </a:t>
            </a:r>
            <a:r>
              <a:rPr lang="kk-KZ" sz="1200" dirty="0">
                <a:effectLst/>
                <a:latin typeface="Times New Roman" panose="02020603050405020304" pitchFamily="18" charset="0"/>
                <a:ea typeface="Calibri" panose="020F0502020204030204" pitchFamily="34" charset="0"/>
              </a:rPr>
              <a:t>м/с. Ауа температурасы түнде 5-7, күндіз </a:t>
            </a:r>
            <a:r>
              <a:rPr lang="kk-KZ" sz="1200" dirty="0">
                <a:latin typeface="Times New Roman" panose="02020603050405020304" pitchFamily="18" charset="0"/>
                <a:ea typeface="Calibri" panose="020F0502020204030204" pitchFamily="34" charset="0"/>
              </a:rPr>
              <a:t>13-15</a:t>
            </a:r>
            <a:r>
              <a:rPr lang="kk-KZ" sz="1200" dirty="0">
                <a:effectLst/>
                <a:latin typeface="Times New Roman" panose="02020603050405020304" pitchFamily="18" charset="0"/>
                <a:ea typeface="Calibri" panose="020F0502020204030204" pitchFamily="34" charset="0"/>
              </a:rPr>
              <a:t> жылы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11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601918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16449</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3101</cp:revision>
  <cp:lastPrinted>2021-07-01T07:38:07Z</cp:lastPrinted>
  <dcterms:created xsi:type="dcterms:W3CDTF">2018-03-27T06:03:00Z</dcterms:created>
  <dcterms:modified xsi:type="dcterms:W3CDTF">2024-05-09T08:20:00Z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