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10 </a:t>
            </a:r>
            <a:r>
              <a:rPr lang="kk-KZ" altLang="ru-RU" sz="1200" b="1" dirty="0" smtClean="0">
                <a:latin typeface="Times New Roman" pitchFamily="18" charset="0"/>
                <a:ea typeface="Times New Roman KZ" pitchFamily="18" charset="0"/>
                <a:cs typeface="Times New Roman" pitchFamily="18" charset="0"/>
              </a:rPr>
              <a:t>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09 </a:t>
            </a:r>
            <a:r>
              <a:rPr lang="ru-RU" sz="1100" b="1" dirty="0" err="1" smtClean="0">
                <a:latin typeface="Times New Roman" pitchFamily="18" charset="0"/>
                <a:cs typeface="Times New Roman" pitchFamily="18" charset="0"/>
              </a:rPr>
              <a:t>мамыр</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ru-RU" sz="1100" b="1" dirty="0" smtClean="0">
                <a:latin typeface="Times New Roman" pitchFamily="18" charset="0"/>
                <a:cs typeface="Times New Roman" pitchFamily="18" charset="0"/>
              </a:rPr>
              <a:t>10 </a:t>
            </a:r>
            <a:r>
              <a:rPr lang="ru-RU" sz="1100" b="1" dirty="0" err="1" smtClean="0">
                <a:latin typeface="Times New Roman" pitchFamily="18" charset="0"/>
                <a:cs typeface="Times New Roman" pitchFamily="18" charset="0"/>
              </a:rPr>
              <a:t>мамыр</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Оңтүстік-шығыстан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8-13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32-34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11 </a:t>
            </a:r>
            <a:r>
              <a:rPr lang="kk-KZ" altLang="ru-RU" sz="1200" b="1" dirty="0" smtClean="0">
                <a:latin typeface="Times New Roman" pitchFamily="18" charset="0"/>
                <a:ea typeface="Times New Roman KZ" pitchFamily="18" charset="0"/>
                <a:cs typeface="Times New Roman" pitchFamily="18" charset="0"/>
              </a:rPr>
              <a:t>мамыр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10</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мамыр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ru-RU" sz="1050" b="1" dirty="0" smtClean="0">
                <a:latin typeface="Times New Roman" pitchFamily="18" charset="0"/>
                <a:ea typeface="Times New Roman KZ" pitchFamily="18" charset="0"/>
                <a:cs typeface="Times New Roman" pitchFamily="18" charset="0"/>
              </a:rPr>
              <a:t>11 </a:t>
            </a:r>
            <a:r>
              <a:rPr lang="ru-RU" sz="1050" b="1" dirty="0" err="1" smtClean="0">
                <a:latin typeface="Times New Roman" pitchFamily="18" charset="0"/>
                <a:ea typeface="Times New Roman KZ" pitchFamily="18" charset="0"/>
                <a:cs typeface="Times New Roman" pitchFamily="18" charset="0"/>
              </a:rPr>
              <a:t>мамыр</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smtClean="0">
                <a:latin typeface="Times New Roman KZ" pitchFamily="18" charset="0"/>
                <a:ea typeface="Times New Roman KZ" pitchFamily="18" charset="0"/>
              </a:rPr>
              <a:t>Оңтүстік-шығыстан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5-10 м/с. Ауа температурасы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11 </a:t>
            </a:r>
            <a:r>
              <a:rPr lang="kk-KZ" sz="1200" dirty="0" smtClean="0">
                <a:solidFill>
                  <a:schemeClr val="tx1"/>
                </a:solidFill>
                <a:latin typeface="Times New Roman" panose="02020603050405020304" pitchFamily="18" charset="0"/>
                <a:cs typeface="Times New Roman" panose="02020603050405020304" pitchFamily="18" charset="0"/>
              </a:rPr>
              <a:t>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a:t>
                      </a:r>
                      <a:endParaRPr lang="ru-RU" sz="1100" baseline="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972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19040</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4192</cp:revision>
  <cp:lastPrinted>2021-07-01T03:56:27Z</cp:lastPrinted>
  <dcterms:created xsi:type="dcterms:W3CDTF">2018-03-27T06:03:00Z</dcterms:created>
  <dcterms:modified xsi:type="dcterms:W3CDTF">2024-05-09T07:40:18Z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