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44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163445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№130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9 </a:t>
                      </a:r>
                      <a:r>
                        <a:rPr lang=""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9" y="3558874"/>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9 </a:t>
            </a:r>
            <a:r>
              <a:rPr lang="" altLang="ru-RU" sz="1200" b="1" dirty="0"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69825"/>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9 </a:t>
            </a:r>
            <a:r>
              <a:rPr lang="" altLang="ru-RU" sz="1200" b="1" dirty="0"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мамыр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  Көшпелі </a:t>
            </a:r>
            <a:r>
              <a:rPr lang="kk-KZ" sz="1200" dirty="0">
                <a:solidFill>
                  <a:prstClr val="black"/>
                </a:solidFill>
                <a:latin typeface="Times New Roman" pitchFamily="18" charset="0"/>
                <a:cs typeface="Times New Roman" pitchFamily="18" charset="0"/>
              </a:rPr>
              <a:t>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ru-RU" sz="1200" dirty="0" smtClean="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шығыстан, </a:t>
            </a:r>
            <a:r>
              <a:rPr lang="" sz="1200" dirty="0" smtClean="0">
                <a:solidFill>
                  <a:prstClr val="black"/>
                </a:solidFill>
                <a:latin typeface="Times New Roman" pitchFamily="18" charset="0"/>
                <a:cs typeface="Times New Roman" pitchFamily="18" charset="0"/>
              </a:rPr>
              <a:t>о</a:t>
            </a:r>
            <a:r>
              <a:rPr lang="ru-RU" sz="1200" dirty="0" err="1" smtClean="0">
                <a:solidFill>
                  <a:prstClr val="black"/>
                </a:solidFill>
                <a:latin typeface="Times New Roman" pitchFamily="18" charset="0"/>
                <a:cs typeface="Times New Roman" pitchFamily="18" charset="0"/>
              </a:rPr>
              <a:t>ңтүстік-шығыстан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a:t>
            </a:r>
            <a:r>
              <a:rPr lang="" sz="1200" dirty="0" smtClean="0">
                <a:solidFill>
                  <a:prstClr val="black"/>
                </a:solidFill>
                <a:latin typeface="Times New Roman" pitchFamily="18" charset="0"/>
                <a:cs typeface="Times New Roman" pitchFamily="18" charset="0"/>
              </a:rPr>
              <a:t>ды,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7-12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10-12</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9-31</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algn="just">
              <a:spcBef>
                <a:spcPts val="0"/>
              </a:spcBef>
              <a:defRPr/>
            </a:pPr>
            <a:endParaRPr lang="kk-KZ" sz="3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itchFamily="18" charset="0"/>
                <a:cs typeface="Times New Roman" pitchFamily="18" charset="0"/>
              </a:rPr>
              <a:t>1 </a:t>
            </a:r>
            <a:r>
              <a:rPr lang="kk-KZ" altLang="ru-RU" sz="1200" b="1" dirty="0">
                <a:latin typeface="Times New Roman" pitchFamily="18" charset="0"/>
                <a:cs typeface="Times New Roman"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10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 sz="1200" b="1" dirty="0" smtClean="0">
                <a:latin typeface="Times New Roman" panose="02020603050405020304" pitchFamily="18" charset="0"/>
                <a:cs typeface="Times New Roman" panose="02020603050405020304" pitchFamily="18" charset="0"/>
              </a:rPr>
              <a:t>1</a:t>
            </a:r>
            <a:r>
              <a:rPr lang="kk-KZ" sz="1200" b="1" dirty="0" smtClean="0">
                <a:latin typeface="Times New Roman" panose="02020603050405020304" pitchFamily="18" charset="0"/>
                <a:cs typeface="Times New Roman" panose="02020603050405020304" pitchFamily="18" charset="0"/>
              </a:rPr>
              <a:t>1 </a:t>
            </a:r>
            <a:r>
              <a:rPr lang="" sz="1200" b="1" dirty="0" smtClean="0">
                <a:latin typeface="Times New Roman" panose="02020603050405020304" pitchFamily="18" charset="0"/>
                <a:cs typeface="Times New Roman" panose="02020603050405020304" pitchFamily="18" charset="0"/>
              </a:rPr>
              <a:t>мамыр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smtClean="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3-8</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 Ауа температурасы </a:t>
            </a:r>
            <a:r>
              <a:rPr lang="" sz="1200" dirty="0" smtClean="0">
                <a:solidFill>
                  <a:prstClr val="black"/>
                </a:solidFill>
                <a:latin typeface="Times New Roman" pitchFamily="18" charset="0"/>
                <a:cs typeface="Times New Roman" pitchFamily="18" charset="0"/>
              </a:rPr>
              <a:t>10-12</a:t>
            </a:r>
            <a:r>
              <a:rPr lang="kk-KZ" sz="1200" dirty="0" smtClean="0">
                <a:solidFill>
                  <a:prstClr val="black"/>
                </a:solidFill>
                <a:latin typeface="Times New Roman" pitchFamily="18" charset="0"/>
                <a:cs typeface="Times New Roman" pitchFamily="18" charset="0"/>
              </a:rPr>
              <a:t>° 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3" name="TextBox 13"/>
          <p:cNvSpPr txBox="1"/>
          <p:nvPr/>
        </p:nvSpPr>
        <p:spPr>
          <a:xfrm>
            <a:off x="5071748" y="229352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5" name="TextBox 13"/>
          <p:cNvSpPr txBox="1"/>
          <p:nvPr/>
        </p:nvSpPr>
        <p:spPr>
          <a:xfrm>
            <a:off x="5044851" y="32441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49227653"/>
              </p:ext>
            </p:extLst>
          </p:nvPr>
        </p:nvGraphicFramePr>
        <p:xfrm>
          <a:off x="4988768" y="4020539"/>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3260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Иманғабасова А.Т.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 altLang="ru-RU" sz="1200" b="1" i="1" dirty="0" smtClean="0">
                <a:solidFill>
                  <a:srgbClr val="000000"/>
                </a:solidFill>
                <a:latin typeface="Times New Roman" panose="02020603050405020304" pitchFamily="18" charset="0"/>
                <a:cs typeface="Times New Roman" panose="02020603050405020304" pitchFamily="18" charset="0"/>
              </a:rPr>
              <a:t> 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21481</TotalTime>
  <Words>618</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3678</cp:revision>
  <cp:lastPrinted>2021-07-01T03:56:27Z</cp:lastPrinted>
  <dcterms:created xsi:type="dcterms:W3CDTF">2018-03-27T06:03:00Z</dcterms:created>
  <dcterms:modified xsi:type="dcterms:W3CDTF">2024-05-09T07:48:39Z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